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oleObject1.bin" ContentType="application/vnd.openxmlformats-officedocument.oleObject"/>
  <Override PartName="/ppt/notesSlides/notesSlide6.xml" ContentType="application/vnd.openxmlformats-officedocument.presentationml.notesSlide+xml"/>
  <Override PartName="/ppt/ink/ink1.xml" ContentType="application/inkml+xml"/>
  <Override PartName="/ppt/ink/ink2.xml" ContentType="application/inkml+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6"/>
  </p:notesMasterIdLst>
  <p:sldIdLst>
    <p:sldId id="433" r:id="rId2"/>
    <p:sldId id="256" r:id="rId3"/>
    <p:sldId id="285" r:id="rId4"/>
    <p:sldId id="380" r:id="rId5"/>
    <p:sldId id="381" r:id="rId6"/>
    <p:sldId id="382" r:id="rId7"/>
    <p:sldId id="384" r:id="rId8"/>
    <p:sldId id="282" r:id="rId9"/>
    <p:sldId id="287" r:id="rId10"/>
    <p:sldId id="289" r:id="rId11"/>
    <p:sldId id="290" r:id="rId12"/>
    <p:sldId id="291" r:id="rId13"/>
    <p:sldId id="284" r:id="rId14"/>
    <p:sldId id="293" r:id="rId15"/>
    <p:sldId id="294" r:id="rId16"/>
    <p:sldId id="330" r:id="rId17"/>
    <p:sldId id="328" r:id="rId18"/>
    <p:sldId id="329" r:id="rId19"/>
    <p:sldId id="346" r:id="rId20"/>
    <p:sldId id="321" r:id="rId21"/>
    <p:sldId id="322" r:id="rId22"/>
    <p:sldId id="347" r:id="rId23"/>
    <p:sldId id="325" r:id="rId24"/>
    <p:sldId id="326" r:id="rId25"/>
    <p:sldId id="259" r:id="rId26"/>
    <p:sldId id="339" r:id="rId27"/>
    <p:sldId id="341" r:id="rId28"/>
    <p:sldId id="340" r:id="rId29"/>
    <p:sldId id="348" r:id="rId30"/>
    <p:sldId id="336" r:id="rId31"/>
    <p:sldId id="360" r:id="rId32"/>
    <p:sldId id="335" r:id="rId33"/>
    <p:sldId id="260" r:id="rId34"/>
    <p:sldId id="350" r:id="rId35"/>
    <p:sldId id="296" r:id="rId36"/>
    <p:sldId id="385" r:id="rId37"/>
    <p:sldId id="430" r:id="rId38"/>
    <p:sldId id="428" r:id="rId39"/>
    <p:sldId id="429" r:id="rId40"/>
    <p:sldId id="426" r:id="rId41"/>
    <p:sldId id="427" r:id="rId42"/>
    <p:sldId id="261" r:id="rId43"/>
    <p:sldId id="262" r:id="rId44"/>
    <p:sldId id="364" r:id="rId45"/>
    <p:sldId id="367" r:id="rId46"/>
    <p:sldId id="372" r:id="rId47"/>
    <p:sldId id="370" r:id="rId48"/>
    <p:sldId id="369" r:id="rId49"/>
    <p:sldId id="371" r:id="rId50"/>
    <p:sldId id="352" r:id="rId51"/>
    <p:sldId id="354" r:id="rId52"/>
    <p:sldId id="355" r:id="rId53"/>
    <p:sldId id="356" r:id="rId54"/>
    <p:sldId id="299" r:id="rId55"/>
    <p:sldId id="305" r:id="rId56"/>
    <p:sldId id="263" r:id="rId57"/>
    <p:sldId id="362" r:id="rId58"/>
    <p:sldId id="361" r:id="rId59"/>
    <p:sldId id="264" r:id="rId60"/>
    <p:sldId id="265" r:id="rId61"/>
    <p:sldId id="331" r:id="rId62"/>
    <p:sldId id="266" r:id="rId63"/>
    <p:sldId id="267" r:id="rId64"/>
    <p:sldId id="386" r:id="rId65"/>
    <p:sldId id="387" r:id="rId66"/>
    <p:sldId id="444" r:id="rId67"/>
    <p:sldId id="388" r:id="rId68"/>
    <p:sldId id="268" r:id="rId69"/>
    <p:sldId id="389" r:id="rId70"/>
    <p:sldId id="395" r:id="rId71"/>
    <p:sldId id="396" r:id="rId72"/>
    <p:sldId id="397" r:id="rId73"/>
    <p:sldId id="398" r:id="rId74"/>
    <p:sldId id="399" r:id="rId75"/>
    <p:sldId id="401" r:id="rId76"/>
    <p:sldId id="400" r:id="rId77"/>
    <p:sldId id="402" r:id="rId78"/>
    <p:sldId id="403" r:id="rId79"/>
    <p:sldId id="404" r:id="rId80"/>
    <p:sldId id="405" r:id="rId81"/>
    <p:sldId id="406" r:id="rId82"/>
    <p:sldId id="434" r:id="rId83"/>
    <p:sldId id="431" r:id="rId84"/>
    <p:sldId id="435" r:id="rId85"/>
    <p:sldId id="373" r:id="rId86"/>
    <p:sldId id="407" r:id="rId87"/>
    <p:sldId id="408" r:id="rId88"/>
    <p:sldId id="409" r:id="rId89"/>
    <p:sldId id="410" r:id="rId90"/>
    <p:sldId id="411" r:id="rId91"/>
    <p:sldId id="412" r:id="rId92"/>
    <p:sldId id="270" r:id="rId93"/>
    <p:sldId id="342" r:id="rId94"/>
    <p:sldId id="304" r:id="rId95"/>
    <p:sldId id="413" r:id="rId96"/>
    <p:sldId id="414" r:id="rId97"/>
    <p:sldId id="422" r:id="rId98"/>
    <p:sldId id="421" r:id="rId99"/>
    <p:sldId id="272" r:id="rId100"/>
    <p:sldId id="309" r:id="rId101"/>
    <p:sldId id="273" r:id="rId102"/>
    <p:sldId id="310" r:id="rId103"/>
    <p:sldId id="333" r:id="rId104"/>
    <p:sldId id="334" r:id="rId105"/>
    <p:sldId id="332" r:id="rId106"/>
    <p:sldId id="274" r:id="rId107"/>
    <p:sldId id="379" r:id="rId108"/>
    <p:sldId id="439" r:id="rId109"/>
    <p:sldId id="440" r:id="rId110"/>
    <p:sldId id="437" r:id="rId111"/>
    <p:sldId id="438" r:id="rId112"/>
    <p:sldId id="275" r:id="rId113"/>
    <p:sldId id="316" r:id="rId114"/>
    <p:sldId id="418" r:id="rId115"/>
    <p:sldId id="420" r:id="rId116"/>
    <p:sldId id="419" r:id="rId117"/>
    <p:sldId id="311" r:id="rId118"/>
    <p:sldId id="276" r:id="rId119"/>
    <p:sldId id="312" r:id="rId120"/>
    <p:sldId id="417" r:id="rId121"/>
    <p:sldId id="424" r:id="rId122"/>
    <p:sldId id="278" r:id="rId123"/>
    <p:sldId id="320" r:id="rId124"/>
    <p:sldId id="441" r:id="rId125"/>
    <p:sldId id="442" r:id="rId126"/>
    <p:sldId id="443" r:id="rId127"/>
    <p:sldId id="279" r:id="rId128"/>
    <p:sldId id="416" r:id="rId129"/>
    <p:sldId id="436" r:id="rId130"/>
    <p:sldId id="432" r:id="rId131"/>
    <p:sldId id="425" r:id="rId132"/>
    <p:sldId id="343" r:id="rId133"/>
    <p:sldId id="344" r:id="rId134"/>
    <p:sldId id="345" r:id="rId1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3CA99A-6086-4B74-BFA8-4543F4B2EA7D}" v="90" dt="2019-03-08T07:24:23.578"/>
    <p1510:client id="{E8C32891-443A-1F23-86C1-92A40FFD8D48}" v="29" dt="2019-03-08T15:52:04.529"/>
    <p1510:client id="{BE21E6BC-FAC6-E980-9589-1B7832CA990E}" v="7" dt="2019-03-08T17:23:35.5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4" d="100"/>
          <a:sy n="74" d="100"/>
        </p:scale>
        <p:origin x="-152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notesMaster" Target="notesMasters/notesMaster1.xml"/><Relationship Id="rId137" Type="http://schemas.openxmlformats.org/officeDocument/2006/relationships/printerSettings" Target="printerSettings/printerSettings1.bin"/><Relationship Id="rId138" Type="http://schemas.openxmlformats.org/officeDocument/2006/relationships/presProps" Target="presProps.xml"/><Relationship Id="rId13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40" Type="http://schemas.openxmlformats.org/officeDocument/2006/relationships/theme" Target="theme/theme1.xml"/><Relationship Id="rId141" Type="http://schemas.openxmlformats.org/officeDocument/2006/relationships/tableStyles" Target="tableStyles.xml"/><Relationship Id="rId142" Type="http://schemas.microsoft.com/office/2016/11/relationships/changesInfo" Target="changesInfos/changesInfo1.xml"/><Relationship Id="rId14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hew Stanford (Cottenham)" userId="8f95c6d5-7fac-41cc-a853-dea4da97f14a" providerId="ADAL" clId="{38260E27-4AFD-47B3-8F19-B770CBDDAE28}"/>
    <pc:docChg chg="undo custSel addSld delSld modSld sldOrd">
      <pc:chgData name="Matthew Stanford (Cottenham)" userId="8f95c6d5-7fac-41cc-a853-dea4da97f14a" providerId="ADAL" clId="{38260E27-4AFD-47B3-8F19-B770CBDDAE28}" dt="2019-03-06T16:22:44.377" v="3212" actId="20577"/>
      <pc:docMkLst>
        <pc:docMk/>
      </pc:docMkLst>
      <pc:sldChg chg="addSp delSp modSp">
        <pc:chgData name="Matthew Stanford (Cottenham)" userId="8f95c6d5-7fac-41cc-a853-dea4da97f14a" providerId="ADAL" clId="{38260E27-4AFD-47B3-8F19-B770CBDDAE28}" dt="2019-03-06T16:00:27.681" v="2672" actId="20577"/>
        <pc:sldMkLst>
          <pc:docMk/>
          <pc:sldMk cId="3905700178" sldId="263"/>
        </pc:sldMkLst>
        <pc:spChg chg="mod">
          <ac:chgData name="Matthew Stanford (Cottenham)" userId="8f95c6d5-7fac-41cc-a853-dea4da97f14a" providerId="ADAL" clId="{38260E27-4AFD-47B3-8F19-B770CBDDAE28}" dt="2019-03-06T16:00:03.135" v="2670" actId="947"/>
          <ac:spMkLst>
            <pc:docMk/>
            <pc:sldMk cId="3905700178" sldId="263"/>
            <ac:spMk id="4" creationId="{00000000-0000-0000-0000-000000000000}"/>
          </ac:spMkLst>
        </pc:spChg>
        <pc:picChg chg="add del">
          <ac:chgData name="Matthew Stanford (Cottenham)" userId="8f95c6d5-7fac-41cc-a853-dea4da97f14a" providerId="ADAL" clId="{38260E27-4AFD-47B3-8F19-B770CBDDAE28}" dt="2019-03-06T16:00:27.681" v="2672" actId="20577"/>
          <ac:picMkLst>
            <pc:docMk/>
            <pc:sldMk cId="3905700178" sldId="263"/>
            <ac:picMk id="2" creationId="{BFB7622F-9388-4B7C-A159-9B1F5047F2A9}"/>
          </ac:picMkLst>
        </pc:picChg>
      </pc:sldChg>
      <pc:sldChg chg="addSp modSp">
        <pc:chgData name="Matthew Stanford (Cottenham)" userId="8f95c6d5-7fac-41cc-a853-dea4da97f14a" providerId="ADAL" clId="{38260E27-4AFD-47B3-8F19-B770CBDDAE28}" dt="2019-03-04T13:21:05.415" v="669" actId="1076"/>
        <pc:sldMkLst>
          <pc:docMk/>
          <pc:sldMk cId="3381889440" sldId="265"/>
        </pc:sldMkLst>
        <pc:spChg chg="add mod">
          <ac:chgData name="Matthew Stanford (Cottenham)" userId="8f95c6d5-7fac-41cc-a853-dea4da97f14a" providerId="ADAL" clId="{38260E27-4AFD-47B3-8F19-B770CBDDAE28}" dt="2019-03-04T13:21:05.415" v="669" actId="1076"/>
          <ac:spMkLst>
            <pc:docMk/>
            <pc:sldMk cId="3381889440" sldId="265"/>
            <ac:spMk id="5" creationId="{5AAF3BE7-2B9A-4B9D-9831-0B9868A5E32B}"/>
          </ac:spMkLst>
        </pc:spChg>
      </pc:sldChg>
      <pc:sldChg chg="addSp delSp modSp">
        <pc:chgData name="Matthew Stanford (Cottenham)" userId="8f95c6d5-7fac-41cc-a853-dea4da97f14a" providerId="ADAL" clId="{38260E27-4AFD-47B3-8F19-B770CBDDAE28}" dt="2019-03-04T09:52:57.596" v="166" actId="478"/>
        <pc:sldMkLst>
          <pc:docMk/>
          <pc:sldMk cId="2728145639" sldId="272"/>
        </pc:sldMkLst>
        <pc:picChg chg="add del mod modCrop">
          <ac:chgData name="Matthew Stanford (Cottenham)" userId="8f95c6d5-7fac-41cc-a853-dea4da97f14a" providerId="ADAL" clId="{38260E27-4AFD-47B3-8F19-B770CBDDAE28}" dt="2019-03-04T09:52:57.596" v="166" actId="478"/>
          <ac:picMkLst>
            <pc:docMk/>
            <pc:sldMk cId="2728145639" sldId="272"/>
            <ac:picMk id="3" creationId="{E18323D8-9222-403A-9270-36C09977288C}"/>
          </ac:picMkLst>
        </pc:picChg>
      </pc:sldChg>
      <pc:sldChg chg="addSp delSp modSp">
        <pc:chgData name="Matthew Stanford (Cottenham)" userId="8f95c6d5-7fac-41cc-a853-dea4da97f14a" providerId="ADAL" clId="{38260E27-4AFD-47B3-8F19-B770CBDDAE28}" dt="2019-03-05T16:02:38.614" v="2067" actId="478"/>
        <pc:sldMkLst>
          <pc:docMk/>
          <pc:sldMk cId="378356594" sldId="274"/>
        </pc:sldMkLst>
        <pc:spChg chg="add mod">
          <ac:chgData name="Matthew Stanford (Cottenham)" userId="8f95c6d5-7fac-41cc-a853-dea4da97f14a" providerId="ADAL" clId="{38260E27-4AFD-47B3-8F19-B770CBDDAE28}" dt="2019-03-05T16:01:07.262" v="2053" actId="2711"/>
          <ac:spMkLst>
            <pc:docMk/>
            <pc:sldMk cId="378356594" sldId="274"/>
            <ac:spMk id="3" creationId="{270F409B-68E5-4F8B-B492-BA06D5F68026}"/>
          </ac:spMkLst>
        </pc:spChg>
        <pc:spChg chg="mod">
          <ac:chgData name="Matthew Stanford (Cottenham)" userId="8f95c6d5-7fac-41cc-a853-dea4da97f14a" providerId="ADAL" clId="{38260E27-4AFD-47B3-8F19-B770CBDDAE28}" dt="2019-03-05T16:00:57.979" v="2052" actId="114"/>
          <ac:spMkLst>
            <pc:docMk/>
            <pc:sldMk cId="378356594" sldId="274"/>
            <ac:spMk id="4" creationId="{00000000-0000-0000-0000-000000000000}"/>
          </ac:spMkLst>
        </pc:spChg>
        <pc:spChg chg="add mod">
          <ac:chgData name="Matthew Stanford (Cottenham)" userId="8f95c6d5-7fac-41cc-a853-dea4da97f14a" providerId="ADAL" clId="{38260E27-4AFD-47B3-8F19-B770CBDDAE28}" dt="2019-03-05T15:59:11.464" v="2029" actId="571"/>
          <ac:spMkLst>
            <pc:docMk/>
            <pc:sldMk cId="378356594" sldId="274"/>
            <ac:spMk id="5" creationId="{E1E76911-E637-4E4A-AA19-DCFB955145A2}"/>
          </ac:spMkLst>
        </pc:spChg>
        <pc:spChg chg="add del mod">
          <ac:chgData name="Matthew Stanford (Cottenham)" userId="8f95c6d5-7fac-41cc-a853-dea4da97f14a" providerId="ADAL" clId="{38260E27-4AFD-47B3-8F19-B770CBDDAE28}" dt="2019-03-05T15:59:19.748" v="2032" actId="478"/>
          <ac:spMkLst>
            <pc:docMk/>
            <pc:sldMk cId="378356594" sldId="274"/>
            <ac:spMk id="6" creationId="{80BB721C-F1E3-4B54-BB35-F109FED3CB81}"/>
          </ac:spMkLst>
        </pc:spChg>
        <pc:spChg chg="add del mod">
          <ac:chgData name="Matthew Stanford (Cottenham)" userId="8f95c6d5-7fac-41cc-a853-dea4da97f14a" providerId="ADAL" clId="{38260E27-4AFD-47B3-8F19-B770CBDDAE28}" dt="2019-03-05T16:00:05.292" v="2042" actId="478"/>
          <ac:spMkLst>
            <pc:docMk/>
            <pc:sldMk cId="378356594" sldId="274"/>
            <ac:spMk id="7" creationId="{109A587F-A29B-4446-9F52-DA5873D9CD5D}"/>
          </ac:spMkLst>
        </pc:spChg>
        <pc:picChg chg="del mod modCrop">
          <ac:chgData name="Matthew Stanford (Cottenham)" userId="8f95c6d5-7fac-41cc-a853-dea4da97f14a" providerId="ADAL" clId="{38260E27-4AFD-47B3-8F19-B770CBDDAE28}" dt="2019-03-05T15:59:48.349" v="2038" actId="478"/>
          <ac:picMkLst>
            <pc:docMk/>
            <pc:sldMk cId="378356594" sldId="274"/>
            <ac:picMk id="2" creationId="{D9465924-4513-4393-BBF9-8D5DFD64C780}"/>
          </ac:picMkLst>
        </pc:picChg>
        <pc:picChg chg="del mod modCrop">
          <ac:chgData name="Matthew Stanford (Cottenham)" userId="8f95c6d5-7fac-41cc-a853-dea4da97f14a" providerId="ADAL" clId="{38260E27-4AFD-47B3-8F19-B770CBDDAE28}" dt="2019-03-05T16:01:17.461" v="2054" actId="478"/>
          <ac:picMkLst>
            <pc:docMk/>
            <pc:sldMk cId="378356594" sldId="274"/>
            <ac:picMk id="8" creationId="{84534221-B4CF-46D8-8DC6-AA852017A34A}"/>
          </ac:picMkLst>
        </pc:picChg>
        <pc:picChg chg="add del mod modCrop">
          <ac:chgData name="Matthew Stanford (Cottenham)" userId="8f95c6d5-7fac-41cc-a853-dea4da97f14a" providerId="ADAL" clId="{38260E27-4AFD-47B3-8F19-B770CBDDAE28}" dt="2019-03-05T16:01:52.951" v="2057" actId="478"/>
          <ac:picMkLst>
            <pc:docMk/>
            <pc:sldMk cId="378356594" sldId="274"/>
            <ac:picMk id="9" creationId="{037EEC45-64FE-4E11-AA8E-74114DC49E41}"/>
          </ac:picMkLst>
        </pc:picChg>
        <pc:picChg chg="del mod modCrop">
          <ac:chgData name="Matthew Stanford (Cottenham)" userId="8f95c6d5-7fac-41cc-a853-dea4da97f14a" providerId="ADAL" clId="{38260E27-4AFD-47B3-8F19-B770CBDDAE28}" dt="2019-03-05T16:02:38.614" v="2067" actId="478"/>
          <ac:picMkLst>
            <pc:docMk/>
            <pc:sldMk cId="378356594" sldId="274"/>
            <ac:picMk id="10" creationId="{82A45AF1-5453-4632-B814-386A9D02F60F}"/>
          </ac:picMkLst>
        </pc:picChg>
        <pc:picChg chg="add mod modCrop">
          <ac:chgData name="Matthew Stanford (Cottenham)" userId="8f95c6d5-7fac-41cc-a853-dea4da97f14a" providerId="ADAL" clId="{38260E27-4AFD-47B3-8F19-B770CBDDAE28}" dt="2019-03-05T16:02:36.378" v="2066" actId="14100"/>
          <ac:picMkLst>
            <pc:docMk/>
            <pc:sldMk cId="378356594" sldId="274"/>
            <ac:picMk id="11" creationId="{77537012-DE7C-4F86-A9BD-81AC920FB4EB}"/>
          </ac:picMkLst>
        </pc:picChg>
      </pc:sldChg>
      <pc:sldChg chg="modSp">
        <pc:chgData name="Matthew Stanford (Cottenham)" userId="8f95c6d5-7fac-41cc-a853-dea4da97f14a" providerId="ADAL" clId="{38260E27-4AFD-47B3-8F19-B770CBDDAE28}" dt="2019-03-04T12:54:28.705" v="463" actId="404"/>
        <pc:sldMkLst>
          <pc:docMk/>
          <pc:sldMk cId="833529847" sldId="275"/>
        </pc:sldMkLst>
        <pc:spChg chg="mod">
          <ac:chgData name="Matthew Stanford (Cottenham)" userId="8f95c6d5-7fac-41cc-a853-dea4da97f14a" providerId="ADAL" clId="{38260E27-4AFD-47B3-8F19-B770CBDDAE28}" dt="2019-03-04T12:54:28.705" v="463" actId="404"/>
          <ac:spMkLst>
            <pc:docMk/>
            <pc:sldMk cId="833529847" sldId="275"/>
            <ac:spMk id="4" creationId="{00000000-0000-0000-0000-000000000000}"/>
          </ac:spMkLst>
        </pc:spChg>
      </pc:sldChg>
      <pc:sldChg chg="modSp">
        <pc:chgData name="Matthew Stanford (Cottenham)" userId="8f95c6d5-7fac-41cc-a853-dea4da97f14a" providerId="ADAL" clId="{38260E27-4AFD-47B3-8F19-B770CBDDAE28}" dt="2019-03-04T13:03:44.366" v="616" actId="947"/>
        <pc:sldMkLst>
          <pc:docMk/>
          <pc:sldMk cId="2332924226" sldId="276"/>
        </pc:sldMkLst>
        <pc:spChg chg="mod">
          <ac:chgData name="Matthew Stanford (Cottenham)" userId="8f95c6d5-7fac-41cc-a853-dea4da97f14a" providerId="ADAL" clId="{38260E27-4AFD-47B3-8F19-B770CBDDAE28}" dt="2019-03-04T13:03:44.366" v="616" actId="947"/>
          <ac:spMkLst>
            <pc:docMk/>
            <pc:sldMk cId="2332924226" sldId="276"/>
            <ac:spMk id="4" creationId="{00000000-0000-0000-0000-000000000000}"/>
          </ac:spMkLst>
        </pc:spChg>
      </pc:sldChg>
      <pc:sldChg chg="addSp delSp modSp">
        <pc:chgData name="Matthew Stanford (Cottenham)" userId="8f95c6d5-7fac-41cc-a853-dea4da97f14a" providerId="ADAL" clId="{38260E27-4AFD-47B3-8F19-B770CBDDAE28}" dt="2019-03-05T15:53:50.092" v="2006" actId="478"/>
        <pc:sldMkLst>
          <pc:docMk/>
          <pc:sldMk cId="151590344" sldId="278"/>
        </pc:sldMkLst>
        <pc:spChg chg="del">
          <ac:chgData name="Matthew Stanford (Cottenham)" userId="8f95c6d5-7fac-41cc-a853-dea4da97f14a" providerId="ADAL" clId="{38260E27-4AFD-47B3-8F19-B770CBDDAE28}" dt="2019-03-05T15:52:11.399" v="1936" actId="478"/>
          <ac:spMkLst>
            <pc:docMk/>
            <pc:sldMk cId="151590344" sldId="278"/>
            <ac:spMk id="2" creationId="{03CBB8A6-E77F-42BB-9CE2-EE8B8C2CDD34}"/>
          </ac:spMkLst>
        </pc:spChg>
        <pc:spChg chg="mod ord">
          <ac:chgData name="Matthew Stanford (Cottenham)" userId="8f95c6d5-7fac-41cc-a853-dea4da97f14a" providerId="ADAL" clId="{38260E27-4AFD-47B3-8F19-B770CBDDAE28}" dt="2019-03-05T15:52:06.672" v="1935" actId="167"/>
          <ac:spMkLst>
            <pc:docMk/>
            <pc:sldMk cId="151590344" sldId="278"/>
            <ac:spMk id="4" creationId="{00000000-0000-0000-0000-000000000000}"/>
          </ac:spMkLst>
        </pc:spChg>
        <pc:spChg chg="add del mod">
          <ac:chgData name="Matthew Stanford (Cottenham)" userId="8f95c6d5-7fac-41cc-a853-dea4da97f14a" providerId="ADAL" clId="{38260E27-4AFD-47B3-8F19-B770CBDDAE28}" dt="2019-03-05T15:53:50.092" v="2006" actId="478"/>
          <ac:spMkLst>
            <pc:docMk/>
            <pc:sldMk cId="151590344" sldId="278"/>
            <ac:spMk id="5" creationId="{61F0B5A8-98EE-494C-AA0F-BBBF69C7D679}"/>
          </ac:spMkLst>
        </pc:spChg>
      </pc:sldChg>
      <pc:sldChg chg="modSp">
        <pc:chgData name="Matthew Stanford (Cottenham)" userId="8f95c6d5-7fac-41cc-a853-dea4da97f14a" providerId="ADAL" clId="{38260E27-4AFD-47B3-8F19-B770CBDDAE28}" dt="2019-03-05T15:55:01.203" v="2021" actId="1076"/>
        <pc:sldMkLst>
          <pc:docMk/>
          <pc:sldMk cId="2015099814" sldId="279"/>
        </pc:sldMkLst>
        <pc:spChg chg="mod">
          <ac:chgData name="Matthew Stanford (Cottenham)" userId="8f95c6d5-7fac-41cc-a853-dea4da97f14a" providerId="ADAL" clId="{38260E27-4AFD-47B3-8F19-B770CBDDAE28}" dt="2019-03-05T15:54:55.618" v="2020" actId="1076"/>
          <ac:spMkLst>
            <pc:docMk/>
            <pc:sldMk cId="2015099814" sldId="279"/>
            <ac:spMk id="3" creationId="{00000000-0000-0000-0000-000000000000}"/>
          </ac:spMkLst>
        </pc:spChg>
        <pc:spChg chg="mod">
          <ac:chgData name="Matthew Stanford (Cottenham)" userId="8f95c6d5-7fac-41cc-a853-dea4da97f14a" providerId="ADAL" clId="{38260E27-4AFD-47B3-8F19-B770CBDDAE28}" dt="2019-03-05T15:55:01.203" v="2021" actId="1076"/>
          <ac:spMkLst>
            <pc:docMk/>
            <pc:sldMk cId="2015099814" sldId="279"/>
            <ac:spMk id="4" creationId="{00000000-0000-0000-0000-000000000000}"/>
          </ac:spMkLst>
        </pc:spChg>
      </pc:sldChg>
      <pc:sldChg chg="addSp delSp modSp">
        <pc:chgData name="Matthew Stanford (Cottenham)" userId="8f95c6d5-7fac-41cc-a853-dea4da97f14a" providerId="ADAL" clId="{38260E27-4AFD-47B3-8F19-B770CBDDAE28}" dt="2019-03-04T13:08:11.470" v="647" actId="478"/>
        <pc:sldMkLst>
          <pc:docMk/>
          <pc:sldMk cId="3528074826" sldId="282"/>
        </pc:sldMkLst>
        <pc:spChg chg="add del mod">
          <ac:chgData name="Matthew Stanford (Cottenham)" userId="8f95c6d5-7fac-41cc-a853-dea4da97f14a" providerId="ADAL" clId="{38260E27-4AFD-47B3-8F19-B770CBDDAE28}" dt="2019-03-04T13:08:11.470" v="647" actId="478"/>
          <ac:spMkLst>
            <pc:docMk/>
            <pc:sldMk cId="3528074826" sldId="282"/>
            <ac:spMk id="2" creationId="{43C1FB31-D7D4-4FCB-AF69-897CDD8775D6}"/>
          </ac:spMkLst>
        </pc:spChg>
        <pc:spChg chg="mod">
          <ac:chgData name="Matthew Stanford (Cottenham)" userId="8f95c6d5-7fac-41cc-a853-dea4da97f14a" providerId="ADAL" clId="{38260E27-4AFD-47B3-8F19-B770CBDDAE28}" dt="2019-03-04T13:08:08.092" v="646" actId="1076"/>
          <ac:spMkLst>
            <pc:docMk/>
            <pc:sldMk cId="3528074826" sldId="282"/>
            <ac:spMk id="3" creationId="{00000000-0000-0000-0000-000000000000}"/>
          </ac:spMkLst>
        </pc:spChg>
        <pc:spChg chg="mod">
          <ac:chgData name="Matthew Stanford (Cottenham)" userId="8f95c6d5-7fac-41cc-a853-dea4da97f14a" providerId="ADAL" clId="{38260E27-4AFD-47B3-8F19-B770CBDDAE28}" dt="2019-03-04T13:08:08.092" v="646" actId="1076"/>
          <ac:spMkLst>
            <pc:docMk/>
            <pc:sldMk cId="3528074826" sldId="282"/>
            <ac:spMk id="4" creationId="{00000000-0000-0000-0000-000000000000}"/>
          </ac:spMkLst>
        </pc:spChg>
        <pc:spChg chg="mod">
          <ac:chgData name="Matthew Stanford (Cottenham)" userId="8f95c6d5-7fac-41cc-a853-dea4da97f14a" providerId="ADAL" clId="{38260E27-4AFD-47B3-8F19-B770CBDDAE28}" dt="2019-03-04T13:08:08.092" v="646" actId="1076"/>
          <ac:spMkLst>
            <pc:docMk/>
            <pc:sldMk cId="3528074826" sldId="282"/>
            <ac:spMk id="5" creationId="{00000000-0000-0000-0000-000000000000}"/>
          </ac:spMkLst>
        </pc:spChg>
        <pc:spChg chg="mod">
          <ac:chgData name="Matthew Stanford (Cottenham)" userId="8f95c6d5-7fac-41cc-a853-dea4da97f14a" providerId="ADAL" clId="{38260E27-4AFD-47B3-8F19-B770CBDDAE28}" dt="2019-03-04T13:08:08.092" v="646" actId="1076"/>
          <ac:spMkLst>
            <pc:docMk/>
            <pc:sldMk cId="3528074826" sldId="282"/>
            <ac:spMk id="6" creationId="{00000000-0000-0000-0000-000000000000}"/>
          </ac:spMkLst>
        </pc:spChg>
        <pc:spChg chg="mod">
          <ac:chgData name="Matthew Stanford (Cottenham)" userId="8f95c6d5-7fac-41cc-a853-dea4da97f14a" providerId="ADAL" clId="{38260E27-4AFD-47B3-8F19-B770CBDDAE28}" dt="2019-03-04T13:08:08.092" v="646" actId="1076"/>
          <ac:spMkLst>
            <pc:docMk/>
            <pc:sldMk cId="3528074826" sldId="282"/>
            <ac:spMk id="9" creationId="{00000000-0000-0000-0000-000000000000}"/>
          </ac:spMkLst>
        </pc:spChg>
      </pc:sldChg>
      <pc:sldChg chg="modSp">
        <pc:chgData name="Matthew Stanford (Cottenham)" userId="8f95c6d5-7fac-41cc-a853-dea4da97f14a" providerId="ADAL" clId="{38260E27-4AFD-47B3-8F19-B770CBDDAE28}" dt="2019-03-04T13:08:35.830" v="649" actId="14100"/>
        <pc:sldMkLst>
          <pc:docMk/>
          <pc:sldMk cId="2210638337" sldId="284"/>
        </pc:sldMkLst>
        <pc:picChg chg="mod">
          <ac:chgData name="Matthew Stanford (Cottenham)" userId="8f95c6d5-7fac-41cc-a853-dea4da97f14a" providerId="ADAL" clId="{38260E27-4AFD-47B3-8F19-B770CBDDAE28}" dt="2019-03-04T13:08:35.830" v="649" actId="14100"/>
          <ac:picMkLst>
            <pc:docMk/>
            <pc:sldMk cId="2210638337" sldId="284"/>
            <ac:picMk id="4" creationId="{00000000-0000-0000-0000-000000000000}"/>
          </ac:picMkLst>
        </pc:picChg>
      </pc:sldChg>
      <pc:sldChg chg="delSp modSp ord">
        <pc:chgData name="Matthew Stanford (Cottenham)" userId="8f95c6d5-7fac-41cc-a853-dea4da97f14a" providerId="ADAL" clId="{38260E27-4AFD-47B3-8F19-B770CBDDAE28}" dt="2019-03-06T15:59:28.297" v="2669" actId="408"/>
        <pc:sldMkLst>
          <pc:docMk/>
          <pc:sldMk cId="2052248622" sldId="299"/>
        </pc:sldMkLst>
        <pc:spChg chg="del">
          <ac:chgData name="Matthew Stanford (Cottenham)" userId="8f95c6d5-7fac-41cc-a853-dea4da97f14a" providerId="ADAL" clId="{38260E27-4AFD-47B3-8F19-B770CBDDAE28}" dt="2019-03-06T12:01:52.362" v="2434" actId="478"/>
          <ac:spMkLst>
            <pc:docMk/>
            <pc:sldMk cId="2052248622" sldId="299"/>
            <ac:spMk id="11" creationId="{00000000-0000-0000-0000-000000000000}"/>
          </ac:spMkLst>
        </pc:spChg>
        <pc:grpChg chg="del mod">
          <ac:chgData name="Matthew Stanford (Cottenham)" userId="8f95c6d5-7fac-41cc-a853-dea4da97f14a" providerId="ADAL" clId="{38260E27-4AFD-47B3-8F19-B770CBDDAE28}" dt="2019-03-06T12:01:38.361" v="2431" actId="165"/>
          <ac:grpSpMkLst>
            <pc:docMk/>
            <pc:sldMk cId="2052248622" sldId="299"/>
            <ac:grpSpMk id="10" creationId="{00000000-0000-0000-0000-000000000000}"/>
          </ac:grpSpMkLst>
        </pc:grpChg>
        <pc:picChg chg="mod topLvl">
          <ac:chgData name="Matthew Stanford (Cottenham)" userId="8f95c6d5-7fac-41cc-a853-dea4da97f14a" providerId="ADAL" clId="{38260E27-4AFD-47B3-8F19-B770CBDDAE28}" dt="2019-03-06T15:59:28.297" v="2669" actId="408"/>
          <ac:picMkLst>
            <pc:docMk/>
            <pc:sldMk cId="2052248622" sldId="299"/>
            <ac:picMk id="4" creationId="{00000000-0000-0000-0000-000000000000}"/>
          </ac:picMkLst>
        </pc:picChg>
        <pc:picChg chg="mod topLvl">
          <ac:chgData name="Matthew Stanford (Cottenham)" userId="8f95c6d5-7fac-41cc-a853-dea4da97f14a" providerId="ADAL" clId="{38260E27-4AFD-47B3-8F19-B770CBDDAE28}" dt="2019-03-06T15:59:28.297" v="2669" actId="408"/>
          <ac:picMkLst>
            <pc:docMk/>
            <pc:sldMk cId="2052248622" sldId="299"/>
            <ac:picMk id="5" creationId="{00000000-0000-0000-0000-000000000000}"/>
          </ac:picMkLst>
        </pc:picChg>
        <pc:cxnChg chg="del mod topLvl">
          <ac:chgData name="Matthew Stanford (Cottenham)" userId="8f95c6d5-7fac-41cc-a853-dea4da97f14a" providerId="ADAL" clId="{38260E27-4AFD-47B3-8F19-B770CBDDAE28}" dt="2019-03-06T12:01:47.022" v="2433" actId="478"/>
          <ac:cxnSpMkLst>
            <pc:docMk/>
            <pc:sldMk cId="2052248622" sldId="299"/>
            <ac:cxnSpMk id="7" creationId="{00000000-0000-0000-0000-000000000000}"/>
          </ac:cxnSpMkLst>
        </pc:cxnChg>
      </pc:sldChg>
      <pc:sldChg chg="addSp delSp modSp add">
        <pc:chgData name="Matthew Stanford (Cottenham)" userId="8f95c6d5-7fac-41cc-a853-dea4da97f14a" providerId="ADAL" clId="{38260E27-4AFD-47B3-8F19-B770CBDDAE28}" dt="2019-03-04T09:54:52.624" v="196" actId="1036"/>
        <pc:sldMkLst>
          <pc:docMk/>
          <pc:sldMk cId="1101223975" sldId="309"/>
        </pc:sldMkLst>
        <pc:spChg chg="add del mod">
          <ac:chgData name="Matthew Stanford (Cottenham)" userId="8f95c6d5-7fac-41cc-a853-dea4da97f14a" providerId="ADAL" clId="{38260E27-4AFD-47B3-8F19-B770CBDDAE28}" dt="2019-03-04T09:54:01.878" v="177" actId="478"/>
          <ac:spMkLst>
            <pc:docMk/>
            <pc:sldMk cId="1101223975" sldId="309"/>
            <ac:spMk id="5" creationId="{A0BBE6B3-F991-43CB-A5AF-53FF81EF7624}"/>
          </ac:spMkLst>
        </pc:spChg>
        <pc:spChg chg="add mod">
          <ac:chgData name="Matthew Stanford (Cottenham)" userId="8f95c6d5-7fac-41cc-a853-dea4da97f14a" providerId="ADAL" clId="{38260E27-4AFD-47B3-8F19-B770CBDDAE28}" dt="2019-03-04T09:54:31.353" v="186" actId="1038"/>
          <ac:spMkLst>
            <pc:docMk/>
            <pc:sldMk cId="1101223975" sldId="309"/>
            <ac:spMk id="6" creationId="{30634AE1-2C05-41E6-ACB0-3C9A62BD52B6}"/>
          </ac:spMkLst>
        </pc:spChg>
        <pc:spChg chg="add mod">
          <ac:chgData name="Matthew Stanford (Cottenham)" userId="8f95c6d5-7fac-41cc-a853-dea4da97f14a" providerId="ADAL" clId="{38260E27-4AFD-47B3-8F19-B770CBDDAE28}" dt="2019-03-04T09:54:50.685" v="194" actId="14100"/>
          <ac:spMkLst>
            <pc:docMk/>
            <pc:sldMk cId="1101223975" sldId="309"/>
            <ac:spMk id="7" creationId="{82DAC614-6F8B-45B2-BAB1-E37C180F45F5}"/>
          </ac:spMkLst>
        </pc:spChg>
        <pc:picChg chg="add mod modCrop">
          <ac:chgData name="Matthew Stanford (Cottenham)" userId="8f95c6d5-7fac-41cc-a853-dea4da97f14a" providerId="ADAL" clId="{38260E27-4AFD-47B3-8F19-B770CBDDAE28}" dt="2019-03-04T09:54:52.624" v="196" actId="1036"/>
          <ac:picMkLst>
            <pc:docMk/>
            <pc:sldMk cId="1101223975" sldId="309"/>
            <ac:picMk id="4" creationId="{A1DA9B1D-1361-42D9-A07F-3F7232515D20}"/>
          </ac:picMkLst>
        </pc:picChg>
      </pc:sldChg>
      <pc:sldChg chg="addSp delSp modSp add">
        <pc:chgData name="Matthew Stanford (Cottenham)" userId="8f95c6d5-7fac-41cc-a853-dea4da97f14a" providerId="ADAL" clId="{38260E27-4AFD-47B3-8F19-B770CBDDAE28}" dt="2019-03-04T13:29:27.416" v="1051" actId="14100"/>
        <pc:sldMkLst>
          <pc:docMk/>
          <pc:sldMk cId="242075958" sldId="310"/>
        </pc:sldMkLst>
        <pc:spChg chg="del mod">
          <ac:chgData name="Matthew Stanford (Cottenham)" userId="8f95c6d5-7fac-41cc-a853-dea4da97f14a" providerId="ADAL" clId="{38260E27-4AFD-47B3-8F19-B770CBDDAE28}" dt="2019-03-04T13:28:05.524" v="1039" actId="478"/>
          <ac:spMkLst>
            <pc:docMk/>
            <pc:sldMk cId="242075958" sldId="310"/>
            <ac:spMk id="4" creationId="{00000000-0000-0000-0000-000000000000}"/>
          </ac:spMkLst>
        </pc:spChg>
        <pc:spChg chg="del">
          <ac:chgData name="Matthew Stanford (Cottenham)" userId="8f95c6d5-7fac-41cc-a853-dea4da97f14a" providerId="ADAL" clId="{38260E27-4AFD-47B3-8F19-B770CBDDAE28}" dt="2019-03-04T10:00:07.303" v="198" actId="478"/>
          <ac:spMkLst>
            <pc:docMk/>
            <pc:sldMk cId="242075958" sldId="310"/>
            <ac:spMk id="7" creationId="{00000000-0000-0000-0000-000000000000}"/>
          </ac:spMkLst>
        </pc:spChg>
        <pc:spChg chg="add mod">
          <ac:chgData name="Matthew Stanford (Cottenham)" userId="8f95c6d5-7fac-41cc-a853-dea4da97f14a" providerId="ADAL" clId="{38260E27-4AFD-47B3-8F19-B770CBDDAE28}" dt="2019-03-04T10:02:53.743" v="264" actId="1076"/>
          <ac:spMkLst>
            <pc:docMk/>
            <pc:sldMk cId="242075958" sldId="310"/>
            <ac:spMk id="8" creationId="{DAEBE451-5B09-41BF-916F-6A066FAF2B2E}"/>
          </ac:spMkLst>
        </pc:spChg>
        <pc:grpChg chg="del">
          <ac:chgData name="Matthew Stanford (Cottenham)" userId="8f95c6d5-7fac-41cc-a853-dea4da97f14a" providerId="ADAL" clId="{38260E27-4AFD-47B3-8F19-B770CBDDAE28}" dt="2019-03-04T10:00:08.045" v="199" actId="478"/>
          <ac:grpSpMkLst>
            <pc:docMk/>
            <pc:sldMk cId="242075958" sldId="310"/>
            <ac:grpSpMk id="6" creationId="{00000000-0000-0000-0000-000000000000}"/>
          </ac:grpSpMkLst>
        </pc:grpChg>
        <pc:graphicFrameChg chg="add del mod">
          <ac:chgData name="Matthew Stanford (Cottenham)" userId="8f95c6d5-7fac-41cc-a853-dea4da97f14a" providerId="ADAL" clId="{38260E27-4AFD-47B3-8F19-B770CBDDAE28}" dt="2019-03-04T13:28:06.687" v="1040" actId="478"/>
          <ac:graphicFrameMkLst>
            <pc:docMk/>
            <pc:sldMk cId="242075958" sldId="310"/>
            <ac:graphicFrameMk id="2" creationId="{4F34B8C7-1D55-4DB9-B41B-53FED41275EB}"/>
          </ac:graphicFrameMkLst>
        </pc:graphicFrameChg>
        <pc:picChg chg="add mod modCrop">
          <ac:chgData name="Matthew Stanford (Cottenham)" userId="8f95c6d5-7fac-41cc-a853-dea4da97f14a" providerId="ADAL" clId="{38260E27-4AFD-47B3-8F19-B770CBDDAE28}" dt="2019-03-04T13:29:27.416" v="1051" actId="14100"/>
          <ac:picMkLst>
            <pc:docMk/>
            <pc:sldMk cId="242075958" sldId="310"/>
            <ac:picMk id="9" creationId="{A0BA6F04-E457-4EB4-BFDF-EBD813620851}"/>
          </ac:picMkLst>
        </pc:picChg>
      </pc:sldChg>
      <pc:sldChg chg="modSp add">
        <pc:chgData name="Matthew Stanford (Cottenham)" userId="8f95c6d5-7fac-41cc-a853-dea4da97f14a" providerId="ADAL" clId="{38260E27-4AFD-47B3-8F19-B770CBDDAE28}" dt="2019-03-04T13:01:41.633" v="597" actId="12788"/>
        <pc:sldMkLst>
          <pc:docMk/>
          <pc:sldMk cId="2438446160" sldId="311"/>
        </pc:sldMkLst>
        <pc:spChg chg="mod">
          <ac:chgData name="Matthew Stanford (Cottenham)" userId="8f95c6d5-7fac-41cc-a853-dea4da97f14a" providerId="ADAL" clId="{38260E27-4AFD-47B3-8F19-B770CBDDAE28}" dt="2019-03-04T13:01:41.633" v="597" actId="12788"/>
          <ac:spMkLst>
            <pc:docMk/>
            <pc:sldMk cId="2438446160" sldId="311"/>
            <ac:spMk id="4" creationId="{00000000-0000-0000-0000-000000000000}"/>
          </ac:spMkLst>
        </pc:spChg>
      </pc:sldChg>
      <pc:sldChg chg="modSp add">
        <pc:chgData name="Matthew Stanford (Cottenham)" userId="8f95c6d5-7fac-41cc-a853-dea4da97f14a" providerId="ADAL" clId="{38260E27-4AFD-47B3-8F19-B770CBDDAE28}" dt="2019-03-04T12:41:17.649" v="300" actId="20577"/>
        <pc:sldMkLst>
          <pc:docMk/>
          <pc:sldMk cId="1255280736" sldId="312"/>
        </pc:sldMkLst>
        <pc:spChg chg="mod">
          <ac:chgData name="Matthew Stanford (Cottenham)" userId="8f95c6d5-7fac-41cc-a853-dea4da97f14a" providerId="ADAL" clId="{38260E27-4AFD-47B3-8F19-B770CBDDAE28}" dt="2019-03-04T12:41:17.649" v="300" actId="20577"/>
          <ac:spMkLst>
            <pc:docMk/>
            <pc:sldMk cId="1255280736" sldId="312"/>
            <ac:spMk id="4" creationId="{00000000-0000-0000-0000-000000000000}"/>
          </ac:spMkLst>
        </pc:spChg>
      </pc:sldChg>
      <pc:sldChg chg="addSp delSp modSp add">
        <pc:chgData name="Matthew Stanford (Cottenham)" userId="8f95c6d5-7fac-41cc-a853-dea4da97f14a" providerId="ADAL" clId="{38260E27-4AFD-47B3-8F19-B770CBDDAE28}" dt="2019-03-04T12:53:59.691" v="447" actId="14100"/>
        <pc:sldMkLst>
          <pc:docMk/>
          <pc:sldMk cId="370754084" sldId="316"/>
        </pc:sldMkLst>
        <pc:spChg chg="mod">
          <ac:chgData name="Matthew Stanford (Cottenham)" userId="8f95c6d5-7fac-41cc-a853-dea4da97f14a" providerId="ADAL" clId="{38260E27-4AFD-47B3-8F19-B770CBDDAE28}" dt="2019-03-04T12:52:51.834" v="432" actId="1076"/>
          <ac:spMkLst>
            <pc:docMk/>
            <pc:sldMk cId="370754084" sldId="316"/>
            <ac:spMk id="4" creationId="{00000000-0000-0000-0000-000000000000}"/>
          </ac:spMkLst>
        </pc:spChg>
        <pc:picChg chg="add del mod modCrop">
          <ac:chgData name="Matthew Stanford (Cottenham)" userId="8f95c6d5-7fac-41cc-a853-dea4da97f14a" providerId="ADAL" clId="{38260E27-4AFD-47B3-8F19-B770CBDDAE28}" dt="2019-03-04T12:53:53.619" v="445" actId="478"/>
          <ac:picMkLst>
            <pc:docMk/>
            <pc:sldMk cId="370754084" sldId="316"/>
            <ac:picMk id="2" creationId="{17D12FC2-D352-4943-A7AD-F6DC1B952424}"/>
          </ac:picMkLst>
        </pc:picChg>
        <pc:picChg chg="add mod modCrop">
          <ac:chgData name="Matthew Stanford (Cottenham)" userId="8f95c6d5-7fac-41cc-a853-dea4da97f14a" providerId="ADAL" clId="{38260E27-4AFD-47B3-8F19-B770CBDDAE28}" dt="2019-03-04T12:53:59.691" v="447" actId="14100"/>
          <ac:picMkLst>
            <pc:docMk/>
            <pc:sldMk cId="370754084" sldId="316"/>
            <ac:picMk id="3" creationId="{B6904D46-98B6-4341-868F-09CB6C418DCC}"/>
          </ac:picMkLst>
        </pc:picChg>
      </pc:sldChg>
      <pc:sldChg chg="addSp delSp modSp add">
        <pc:chgData name="Matthew Stanford (Cottenham)" userId="8f95c6d5-7fac-41cc-a853-dea4da97f14a" providerId="ADAL" clId="{38260E27-4AFD-47B3-8F19-B770CBDDAE28}" dt="2019-03-05T15:53:54.430" v="2008" actId="478"/>
        <pc:sldMkLst>
          <pc:docMk/>
          <pc:sldMk cId="3452354261" sldId="320"/>
        </pc:sldMkLst>
        <pc:spChg chg="add del mod">
          <ac:chgData name="Matthew Stanford (Cottenham)" userId="8f95c6d5-7fac-41cc-a853-dea4da97f14a" providerId="ADAL" clId="{38260E27-4AFD-47B3-8F19-B770CBDDAE28}" dt="2019-03-05T15:53:53.942" v="2007" actId="478"/>
          <ac:spMkLst>
            <pc:docMk/>
            <pc:sldMk cId="3452354261" sldId="320"/>
            <ac:spMk id="3" creationId="{294D82AB-4B8C-4B9B-AD5C-BB1E6BCA2634}"/>
          </ac:spMkLst>
        </pc:spChg>
        <pc:spChg chg="del mod">
          <ac:chgData name="Matthew Stanford (Cottenham)" userId="8f95c6d5-7fac-41cc-a853-dea4da97f14a" providerId="ADAL" clId="{38260E27-4AFD-47B3-8F19-B770CBDDAE28}" dt="2019-03-05T15:53:53.942" v="2007" actId="478"/>
          <ac:spMkLst>
            <pc:docMk/>
            <pc:sldMk cId="3452354261" sldId="320"/>
            <ac:spMk id="4" creationId="{00000000-0000-0000-0000-000000000000}"/>
          </ac:spMkLst>
        </pc:spChg>
        <pc:spChg chg="add">
          <ac:chgData name="Matthew Stanford (Cottenham)" userId="8f95c6d5-7fac-41cc-a853-dea4da97f14a" providerId="ADAL" clId="{38260E27-4AFD-47B3-8F19-B770CBDDAE28}" dt="2019-03-05T15:53:54.430" v="2008" actId="478"/>
          <ac:spMkLst>
            <pc:docMk/>
            <pc:sldMk cId="3452354261" sldId="320"/>
            <ac:spMk id="5" creationId="{53BC08BE-A728-4AD8-A4DA-B0D70B85611B}"/>
          </ac:spMkLst>
        </pc:spChg>
      </pc:sldChg>
      <pc:sldChg chg="addSp delSp modSp add">
        <pc:chgData name="Matthew Stanford (Cottenham)" userId="8f95c6d5-7fac-41cc-a853-dea4da97f14a" providerId="ADAL" clId="{38260E27-4AFD-47B3-8F19-B770CBDDAE28}" dt="2019-03-05T16:14:08.478" v="2204" actId="1076"/>
        <pc:sldMkLst>
          <pc:docMk/>
          <pc:sldMk cId="1960191770" sldId="321"/>
        </pc:sldMkLst>
        <pc:spChg chg="add mod">
          <ac:chgData name="Matthew Stanford (Cottenham)" userId="8f95c6d5-7fac-41cc-a853-dea4da97f14a" providerId="ADAL" clId="{38260E27-4AFD-47B3-8F19-B770CBDDAE28}" dt="2019-03-05T16:14:08.478" v="2204" actId="1076"/>
          <ac:spMkLst>
            <pc:docMk/>
            <pc:sldMk cId="1960191770" sldId="321"/>
            <ac:spMk id="6" creationId="{5090A860-AF2F-48C6-8A87-DADA78121268}"/>
          </ac:spMkLst>
        </pc:spChg>
        <pc:spChg chg="add del">
          <ac:chgData name="Matthew Stanford (Cottenham)" userId="8f95c6d5-7fac-41cc-a853-dea4da97f14a" providerId="ADAL" clId="{38260E27-4AFD-47B3-8F19-B770CBDDAE28}" dt="2019-03-05T16:14:01.652" v="2200" actId="478"/>
          <ac:spMkLst>
            <pc:docMk/>
            <pc:sldMk cId="1960191770" sldId="321"/>
            <ac:spMk id="20" creationId="{00000000-0000-0000-0000-000000000000}"/>
          </ac:spMkLst>
        </pc:spChg>
        <pc:spChg chg="add del">
          <ac:chgData name="Matthew Stanford (Cottenham)" userId="8f95c6d5-7fac-41cc-a853-dea4da97f14a" providerId="ADAL" clId="{38260E27-4AFD-47B3-8F19-B770CBDDAE28}" dt="2019-03-05T16:14:03.236" v="2201" actId="478"/>
          <ac:spMkLst>
            <pc:docMk/>
            <pc:sldMk cId="1960191770" sldId="321"/>
            <ac:spMk id="21" creationId="{00000000-0000-0000-0000-000000000000}"/>
          </ac:spMkLst>
        </pc:spChg>
      </pc:sldChg>
      <pc:sldChg chg="addSp delSp add delAnim modAnim">
        <pc:chgData name="Matthew Stanford (Cottenham)" userId="8f95c6d5-7fac-41cc-a853-dea4da97f14a" providerId="ADAL" clId="{38260E27-4AFD-47B3-8F19-B770CBDDAE28}" dt="2019-03-05T16:15:37.788" v="2220" actId="478"/>
        <pc:sldMkLst>
          <pc:docMk/>
          <pc:sldMk cId="1046445120" sldId="322"/>
        </pc:sldMkLst>
        <pc:spChg chg="del">
          <ac:chgData name="Matthew Stanford (Cottenham)" userId="8f95c6d5-7fac-41cc-a853-dea4da97f14a" providerId="ADAL" clId="{38260E27-4AFD-47B3-8F19-B770CBDDAE28}" dt="2019-03-05T16:14:18.612" v="2207" actId="478"/>
          <ac:spMkLst>
            <pc:docMk/>
            <pc:sldMk cId="1046445120" sldId="322"/>
            <ac:spMk id="4" creationId="{00000000-0000-0000-0000-000000000000}"/>
          </ac:spMkLst>
        </pc:spChg>
        <pc:spChg chg="del">
          <ac:chgData name="Matthew Stanford (Cottenham)" userId="8f95c6d5-7fac-41cc-a853-dea4da97f14a" providerId="ADAL" clId="{38260E27-4AFD-47B3-8F19-B770CBDDAE28}" dt="2019-03-05T16:14:22.337" v="2208" actId="478"/>
          <ac:spMkLst>
            <pc:docMk/>
            <pc:sldMk cId="1046445120" sldId="322"/>
            <ac:spMk id="12" creationId="{00000000-0000-0000-0000-000000000000}"/>
          </ac:spMkLst>
        </pc:spChg>
        <pc:spChg chg="del">
          <ac:chgData name="Matthew Stanford (Cottenham)" userId="8f95c6d5-7fac-41cc-a853-dea4da97f14a" providerId="ADAL" clId="{38260E27-4AFD-47B3-8F19-B770CBDDAE28}" dt="2019-03-05T16:14:18.612" v="2207" actId="478"/>
          <ac:spMkLst>
            <pc:docMk/>
            <pc:sldMk cId="1046445120" sldId="322"/>
            <ac:spMk id="13" creationId="{00000000-0000-0000-0000-000000000000}"/>
          </ac:spMkLst>
        </pc:spChg>
        <pc:spChg chg="del">
          <ac:chgData name="Matthew Stanford (Cottenham)" userId="8f95c6d5-7fac-41cc-a853-dea4da97f14a" providerId="ADAL" clId="{38260E27-4AFD-47B3-8F19-B770CBDDAE28}" dt="2019-03-05T16:14:18.612" v="2207" actId="478"/>
          <ac:spMkLst>
            <pc:docMk/>
            <pc:sldMk cId="1046445120" sldId="322"/>
            <ac:spMk id="14" creationId="{00000000-0000-0000-0000-000000000000}"/>
          </ac:spMkLst>
        </pc:spChg>
        <pc:spChg chg="del">
          <ac:chgData name="Matthew Stanford (Cottenham)" userId="8f95c6d5-7fac-41cc-a853-dea4da97f14a" providerId="ADAL" clId="{38260E27-4AFD-47B3-8F19-B770CBDDAE28}" dt="2019-03-05T16:14:18.612" v="2207" actId="478"/>
          <ac:spMkLst>
            <pc:docMk/>
            <pc:sldMk cId="1046445120" sldId="322"/>
            <ac:spMk id="15" creationId="{00000000-0000-0000-0000-000000000000}"/>
          </ac:spMkLst>
        </pc:spChg>
        <pc:spChg chg="add">
          <ac:chgData name="Matthew Stanford (Cottenham)" userId="8f95c6d5-7fac-41cc-a853-dea4da97f14a" providerId="ADAL" clId="{38260E27-4AFD-47B3-8F19-B770CBDDAE28}" dt="2019-03-05T16:14:16.218" v="2206" actId="478"/>
          <ac:spMkLst>
            <pc:docMk/>
            <pc:sldMk cId="1046445120" sldId="322"/>
            <ac:spMk id="16" creationId="{E30E3AC1-C409-459E-9149-DA158BEA36A8}"/>
          </ac:spMkLst>
        </pc:spChg>
        <pc:spChg chg="del">
          <ac:chgData name="Matthew Stanford (Cottenham)" userId="8f95c6d5-7fac-41cc-a853-dea4da97f14a" providerId="ADAL" clId="{38260E27-4AFD-47B3-8F19-B770CBDDAE28}" dt="2019-03-05T16:14:15.612" v="2205" actId="478"/>
          <ac:spMkLst>
            <pc:docMk/>
            <pc:sldMk cId="1046445120" sldId="322"/>
            <ac:spMk id="20" creationId="{00000000-0000-0000-0000-000000000000}"/>
          </ac:spMkLst>
        </pc:spChg>
      </pc:sldChg>
      <pc:sldChg chg="addSp delSp add">
        <pc:chgData name="Matthew Stanford (Cottenham)" userId="8f95c6d5-7fac-41cc-a853-dea4da97f14a" providerId="ADAL" clId="{38260E27-4AFD-47B3-8F19-B770CBDDAE28}" dt="2019-03-05T16:14:38.228" v="2213" actId="478"/>
        <pc:sldMkLst>
          <pc:docMk/>
          <pc:sldMk cId="3721570467" sldId="325"/>
        </pc:sldMkLst>
        <pc:spChg chg="add">
          <ac:chgData name="Matthew Stanford (Cottenham)" userId="8f95c6d5-7fac-41cc-a853-dea4da97f14a" providerId="ADAL" clId="{38260E27-4AFD-47B3-8F19-B770CBDDAE28}" dt="2019-03-05T16:14:36.276" v="2212" actId="478"/>
          <ac:spMkLst>
            <pc:docMk/>
            <pc:sldMk cId="3721570467" sldId="325"/>
            <ac:spMk id="8" creationId="{176595E4-42C1-43C6-8D40-99A2B7B696B7}"/>
          </ac:spMkLst>
        </pc:spChg>
        <pc:spChg chg="del">
          <ac:chgData name="Matthew Stanford (Cottenham)" userId="8f95c6d5-7fac-41cc-a853-dea4da97f14a" providerId="ADAL" clId="{38260E27-4AFD-47B3-8F19-B770CBDDAE28}" dt="2019-03-05T16:14:35.893" v="2211" actId="478"/>
          <ac:spMkLst>
            <pc:docMk/>
            <pc:sldMk cId="3721570467" sldId="325"/>
            <ac:spMk id="18" creationId="{00000000-0000-0000-0000-000000000000}"/>
          </ac:spMkLst>
        </pc:spChg>
        <pc:spChg chg="del">
          <ac:chgData name="Matthew Stanford (Cottenham)" userId="8f95c6d5-7fac-41cc-a853-dea4da97f14a" providerId="ADAL" clId="{38260E27-4AFD-47B3-8F19-B770CBDDAE28}" dt="2019-03-05T16:14:38.228" v="2213" actId="478"/>
          <ac:spMkLst>
            <pc:docMk/>
            <pc:sldMk cId="3721570467" sldId="325"/>
            <ac:spMk id="19" creationId="{00000000-0000-0000-0000-000000000000}"/>
          </ac:spMkLst>
        </pc:spChg>
      </pc:sldChg>
      <pc:sldChg chg="addSp delSp modSp add">
        <pc:chgData name="Matthew Stanford (Cottenham)" userId="8f95c6d5-7fac-41cc-a853-dea4da97f14a" providerId="ADAL" clId="{38260E27-4AFD-47B3-8F19-B770CBDDAE28}" dt="2019-03-05T16:14:52.768" v="2218" actId="478"/>
        <pc:sldMkLst>
          <pc:docMk/>
          <pc:sldMk cId="1065689163" sldId="326"/>
        </pc:sldMkLst>
        <pc:spChg chg="add del">
          <ac:chgData name="Matthew Stanford (Cottenham)" userId="8f95c6d5-7fac-41cc-a853-dea4da97f14a" providerId="ADAL" clId="{38260E27-4AFD-47B3-8F19-B770CBDDAE28}" dt="2019-03-05T16:14:44.648" v="2215" actId="478"/>
          <ac:spMkLst>
            <pc:docMk/>
            <pc:sldMk cId="1065689163" sldId="326"/>
            <ac:spMk id="6" creationId="{71FEFDF5-E945-4908-A3FE-01F530F2D847}"/>
          </ac:spMkLst>
        </pc:spChg>
        <pc:spChg chg="add ord">
          <ac:chgData name="Matthew Stanford (Cottenham)" userId="8f95c6d5-7fac-41cc-a853-dea4da97f14a" providerId="ADAL" clId="{38260E27-4AFD-47B3-8F19-B770CBDDAE28}" dt="2019-03-05T16:14:48.014" v="2217" actId="167"/>
          <ac:spMkLst>
            <pc:docMk/>
            <pc:sldMk cId="1065689163" sldId="326"/>
            <ac:spMk id="8" creationId="{4BF26976-9C96-4510-8A17-2466DA8629F4}"/>
          </ac:spMkLst>
        </pc:spChg>
        <pc:spChg chg="del">
          <ac:chgData name="Matthew Stanford (Cottenham)" userId="8f95c6d5-7fac-41cc-a853-dea4da97f14a" providerId="ADAL" clId="{38260E27-4AFD-47B3-8F19-B770CBDDAE28}" dt="2019-03-05T16:14:44.648" v="2215" actId="478"/>
          <ac:spMkLst>
            <pc:docMk/>
            <pc:sldMk cId="1065689163" sldId="326"/>
            <ac:spMk id="18" creationId="{00000000-0000-0000-0000-000000000000}"/>
          </ac:spMkLst>
        </pc:spChg>
        <pc:spChg chg="del">
          <ac:chgData name="Matthew Stanford (Cottenham)" userId="8f95c6d5-7fac-41cc-a853-dea4da97f14a" providerId="ADAL" clId="{38260E27-4AFD-47B3-8F19-B770CBDDAE28}" dt="2019-03-05T16:14:52.768" v="2218" actId="478"/>
          <ac:spMkLst>
            <pc:docMk/>
            <pc:sldMk cId="1065689163" sldId="326"/>
            <ac:spMk id="19" creationId="{00000000-0000-0000-0000-000000000000}"/>
          </ac:spMkLst>
        </pc:spChg>
      </pc:sldChg>
      <pc:sldChg chg="addSp delSp modSp add">
        <pc:chgData name="Matthew Stanford (Cottenham)" userId="8f95c6d5-7fac-41cc-a853-dea4da97f14a" providerId="ADAL" clId="{38260E27-4AFD-47B3-8F19-B770CBDDAE28}" dt="2019-03-05T16:12:32.978" v="2189" actId="478"/>
        <pc:sldMkLst>
          <pc:docMk/>
          <pc:sldMk cId="310760498" sldId="328"/>
        </pc:sldMkLst>
        <pc:spChg chg="del">
          <ac:chgData name="Matthew Stanford (Cottenham)" userId="8f95c6d5-7fac-41cc-a853-dea4da97f14a" providerId="ADAL" clId="{38260E27-4AFD-47B3-8F19-B770CBDDAE28}" dt="2019-03-05T16:10:54.492" v="2101" actId="478"/>
          <ac:spMkLst>
            <pc:docMk/>
            <pc:sldMk cId="310760498" sldId="328"/>
            <ac:spMk id="8" creationId="{00000000-0000-0000-0000-000000000000}"/>
          </ac:spMkLst>
        </pc:spChg>
        <pc:spChg chg="del">
          <ac:chgData name="Matthew Stanford (Cottenham)" userId="8f95c6d5-7fac-41cc-a853-dea4da97f14a" providerId="ADAL" clId="{38260E27-4AFD-47B3-8F19-B770CBDDAE28}" dt="2019-03-05T16:10:53.204" v="2100" actId="478"/>
          <ac:spMkLst>
            <pc:docMk/>
            <pc:sldMk cId="310760498" sldId="328"/>
            <ac:spMk id="9" creationId="{00000000-0000-0000-0000-000000000000}"/>
          </ac:spMkLst>
        </pc:spChg>
        <pc:spChg chg="add del mod">
          <ac:chgData name="Matthew Stanford (Cottenham)" userId="8f95c6d5-7fac-41cc-a853-dea4da97f14a" providerId="ADAL" clId="{38260E27-4AFD-47B3-8F19-B770CBDDAE28}" dt="2019-03-05T16:12:32.689" v="2188" actId="478"/>
          <ac:spMkLst>
            <pc:docMk/>
            <pc:sldMk cId="310760498" sldId="328"/>
            <ac:spMk id="14" creationId="{5A9B873F-439E-4A97-9C88-4E0CC1107077}"/>
          </ac:spMkLst>
        </pc:spChg>
        <pc:spChg chg="add">
          <ac:chgData name="Matthew Stanford (Cottenham)" userId="8f95c6d5-7fac-41cc-a853-dea4da97f14a" providerId="ADAL" clId="{38260E27-4AFD-47B3-8F19-B770CBDDAE28}" dt="2019-03-05T16:12:32.978" v="2189" actId="478"/>
          <ac:spMkLst>
            <pc:docMk/>
            <pc:sldMk cId="310760498" sldId="328"/>
            <ac:spMk id="15" creationId="{20E74892-5E54-4CA1-A088-9119FCE38AB0}"/>
          </ac:spMkLst>
        </pc:spChg>
      </pc:sldChg>
      <pc:sldChg chg="addSp delSp modSp add delAnim modAnim">
        <pc:chgData name="Matthew Stanford (Cottenham)" userId="8f95c6d5-7fac-41cc-a853-dea4da97f14a" providerId="ADAL" clId="{38260E27-4AFD-47B3-8F19-B770CBDDAE28}" dt="2019-03-05T16:12:35.740" v="2191" actId="478"/>
        <pc:sldMkLst>
          <pc:docMk/>
          <pc:sldMk cId="2528390487" sldId="329"/>
        </pc:sldMkLst>
        <pc:spChg chg="add del mod">
          <ac:chgData name="Matthew Stanford (Cottenham)" userId="8f95c6d5-7fac-41cc-a853-dea4da97f14a" providerId="ADAL" clId="{38260E27-4AFD-47B3-8F19-B770CBDDAE28}" dt="2019-03-05T16:12:01.536" v="2178" actId="478"/>
          <ac:spMkLst>
            <pc:docMk/>
            <pc:sldMk cId="2528390487" sldId="329"/>
            <ac:spMk id="8" creationId="{00000000-0000-0000-0000-000000000000}"/>
          </ac:spMkLst>
        </pc:spChg>
        <pc:spChg chg="del">
          <ac:chgData name="Matthew Stanford (Cottenham)" userId="8f95c6d5-7fac-41cc-a853-dea4da97f14a" providerId="ADAL" clId="{38260E27-4AFD-47B3-8F19-B770CBDDAE28}" dt="2019-03-05T16:10:57.728" v="2102" actId="478"/>
          <ac:spMkLst>
            <pc:docMk/>
            <pc:sldMk cId="2528390487" sldId="329"/>
            <ac:spMk id="10" creationId="{00000000-0000-0000-0000-000000000000}"/>
          </ac:spMkLst>
        </pc:spChg>
        <pc:spChg chg="del">
          <ac:chgData name="Matthew Stanford (Cottenham)" userId="8f95c6d5-7fac-41cc-a853-dea4da97f14a" providerId="ADAL" clId="{38260E27-4AFD-47B3-8F19-B770CBDDAE28}" dt="2019-03-05T16:08:30.977" v="2070" actId="478"/>
          <ac:spMkLst>
            <pc:docMk/>
            <pc:sldMk cId="2528390487" sldId="329"/>
            <ac:spMk id="11" creationId="{00000000-0000-0000-0000-000000000000}"/>
          </ac:spMkLst>
        </pc:spChg>
        <pc:spChg chg="del">
          <ac:chgData name="Matthew Stanford (Cottenham)" userId="8f95c6d5-7fac-41cc-a853-dea4da97f14a" providerId="ADAL" clId="{38260E27-4AFD-47B3-8F19-B770CBDDAE28}" dt="2019-03-05T16:08:29.803" v="2069" actId="478"/>
          <ac:spMkLst>
            <pc:docMk/>
            <pc:sldMk cId="2528390487" sldId="329"/>
            <ac:spMk id="12" creationId="{00000000-0000-0000-0000-000000000000}"/>
          </ac:spMkLst>
        </pc:spChg>
        <pc:spChg chg="add del">
          <ac:chgData name="Matthew Stanford (Cottenham)" userId="8f95c6d5-7fac-41cc-a853-dea4da97f14a" providerId="ADAL" clId="{38260E27-4AFD-47B3-8F19-B770CBDDAE28}" dt="2019-03-05T16:12:35.576" v="2190" actId="478"/>
          <ac:spMkLst>
            <pc:docMk/>
            <pc:sldMk cId="2528390487" sldId="329"/>
            <ac:spMk id="13" creationId="{7D421034-0093-4CC5-900A-FEBE7E2B5CA4}"/>
          </ac:spMkLst>
        </pc:spChg>
        <pc:spChg chg="add">
          <ac:chgData name="Matthew Stanford (Cottenham)" userId="8f95c6d5-7fac-41cc-a853-dea4da97f14a" providerId="ADAL" clId="{38260E27-4AFD-47B3-8F19-B770CBDDAE28}" dt="2019-03-05T16:12:35.740" v="2191" actId="478"/>
          <ac:spMkLst>
            <pc:docMk/>
            <pc:sldMk cId="2528390487" sldId="329"/>
            <ac:spMk id="14" creationId="{736A81EB-177A-4489-A3E7-DD1C6F36423C}"/>
          </ac:spMkLst>
        </pc:spChg>
        <pc:picChg chg="del">
          <ac:chgData name="Matthew Stanford (Cottenham)" userId="8f95c6d5-7fac-41cc-a853-dea4da97f14a" providerId="ADAL" clId="{38260E27-4AFD-47B3-8F19-B770CBDDAE28}" dt="2019-03-05T16:08:34.421" v="2071" actId="478"/>
          <ac:picMkLst>
            <pc:docMk/>
            <pc:sldMk cId="2528390487" sldId="329"/>
            <ac:picMk id="7" creationId="{00000000-0000-0000-0000-000000000000}"/>
          </ac:picMkLst>
        </pc:picChg>
      </pc:sldChg>
      <pc:sldChg chg="addSp delSp modSp add ord">
        <pc:chgData name="Matthew Stanford (Cottenham)" userId="8f95c6d5-7fac-41cc-a853-dea4da97f14a" providerId="ADAL" clId="{38260E27-4AFD-47B3-8F19-B770CBDDAE28}" dt="2019-03-05T16:12:28.144" v="2187" actId="14100"/>
        <pc:sldMkLst>
          <pc:docMk/>
          <pc:sldMk cId="316437255" sldId="330"/>
        </pc:sldMkLst>
        <pc:spChg chg="del">
          <ac:chgData name="Matthew Stanford (Cottenham)" userId="8f95c6d5-7fac-41cc-a853-dea4da97f14a" providerId="ADAL" clId="{38260E27-4AFD-47B3-8F19-B770CBDDAE28}" dt="2019-03-05T16:12:18.011" v="2183" actId="478"/>
          <ac:spMkLst>
            <pc:docMk/>
            <pc:sldMk cId="316437255" sldId="330"/>
            <ac:spMk id="5" creationId="{00000000-0000-0000-0000-000000000000}"/>
          </ac:spMkLst>
        </pc:spChg>
        <pc:spChg chg="add mod">
          <ac:chgData name="Matthew Stanford (Cottenham)" userId="8f95c6d5-7fac-41cc-a853-dea4da97f14a" providerId="ADAL" clId="{38260E27-4AFD-47B3-8F19-B770CBDDAE28}" dt="2019-03-05T16:12:28.144" v="2187" actId="14100"/>
          <ac:spMkLst>
            <pc:docMk/>
            <pc:sldMk cId="316437255" sldId="330"/>
            <ac:spMk id="6" creationId="{2C4D41CA-C520-4EDA-A6F5-AB08EDA7F05B}"/>
          </ac:spMkLst>
        </pc:spChg>
        <pc:picChg chg="mod">
          <ac:chgData name="Matthew Stanford (Cottenham)" userId="8f95c6d5-7fac-41cc-a853-dea4da97f14a" providerId="ADAL" clId="{38260E27-4AFD-47B3-8F19-B770CBDDAE28}" dt="2019-03-05T16:12:20.308" v="2184" actId="1076"/>
          <ac:picMkLst>
            <pc:docMk/>
            <pc:sldMk cId="316437255" sldId="330"/>
            <ac:picMk id="2" creationId="{00000000-0000-0000-0000-000000000000}"/>
          </ac:picMkLst>
        </pc:picChg>
      </pc:sldChg>
      <pc:sldChg chg="delSp modSp add">
        <pc:chgData name="Matthew Stanford (Cottenham)" userId="8f95c6d5-7fac-41cc-a853-dea4da97f14a" providerId="ADAL" clId="{38260E27-4AFD-47B3-8F19-B770CBDDAE28}" dt="2019-03-06T16:04:05.677" v="2684" actId="478"/>
        <pc:sldMkLst>
          <pc:docMk/>
          <pc:sldMk cId="2244729234" sldId="331"/>
        </pc:sldMkLst>
        <pc:spChg chg="mod">
          <ac:chgData name="Matthew Stanford (Cottenham)" userId="8f95c6d5-7fac-41cc-a853-dea4da97f14a" providerId="ADAL" clId="{38260E27-4AFD-47B3-8F19-B770CBDDAE28}" dt="2019-03-06T16:03:17.250" v="2683" actId="14100"/>
          <ac:spMkLst>
            <pc:docMk/>
            <pc:sldMk cId="2244729234" sldId="331"/>
            <ac:spMk id="4" creationId="{00000000-0000-0000-0000-000000000000}"/>
          </ac:spMkLst>
        </pc:spChg>
        <pc:spChg chg="del">
          <ac:chgData name="Matthew Stanford (Cottenham)" userId="8f95c6d5-7fac-41cc-a853-dea4da97f14a" providerId="ADAL" clId="{38260E27-4AFD-47B3-8F19-B770CBDDAE28}" dt="2019-03-06T16:04:05.677" v="2684" actId="478"/>
          <ac:spMkLst>
            <pc:docMk/>
            <pc:sldMk cId="2244729234" sldId="331"/>
            <ac:spMk id="6" creationId="{1BB0AC8F-4876-44E8-9A4B-C0C4B761826F}"/>
          </ac:spMkLst>
        </pc:spChg>
      </pc:sldChg>
      <pc:sldChg chg="delSp modSp add ord">
        <pc:chgData name="Matthew Stanford (Cottenham)" userId="8f95c6d5-7fac-41cc-a853-dea4da97f14a" providerId="ADAL" clId="{38260E27-4AFD-47B3-8F19-B770CBDDAE28}" dt="2019-03-06T16:20:29.911" v="3127" actId="20577"/>
        <pc:sldMkLst>
          <pc:docMk/>
          <pc:sldMk cId="1656316641" sldId="332"/>
        </pc:sldMkLst>
        <pc:spChg chg="mod">
          <ac:chgData name="Matthew Stanford (Cottenham)" userId="8f95c6d5-7fac-41cc-a853-dea4da97f14a" providerId="ADAL" clId="{38260E27-4AFD-47B3-8F19-B770CBDDAE28}" dt="2019-03-06T16:20:29.911" v="3127" actId="20577"/>
          <ac:spMkLst>
            <pc:docMk/>
            <pc:sldMk cId="1656316641" sldId="332"/>
            <ac:spMk id="4" creationId="{00000000-0000-0000-0000-000000000000}"/>
          </ac:spMkLst>
        </pc:spChg>
        <pc:graphicFrameChg chg="del">
          <ac:chgData name="Matthew Stanford (Cottenham)" userId="8f95c6d5-7fac-41cc-a853-dea4da97f14a" providerId="ADAL" clId="{38260E27-4AFD-47B3-8F19-B770CBDDAE28}" dt="2019-03-04T13:27:28.531" v="1034" actId="478"/>
          <ac:graphicFrameMkLst>
            <pc:docMk/>
            <pc:sldMk cId="1656316641" sldId="332"/>
            <ac:graphicFrameMk id="2" creationId="{4F34B8C7-1D55-4DB9-B41B-53FED41275EB}"/>
          </ac:graphicFrameMkLst>
        </pc:graphicFrameChg>
      </pc:sldChg>
      <pc:sldChg chg="delSp modSp add">
        <pc:chgData name="Matthew Stanford (Cottenham)" userId="8f95c6d5-7fac-41cc-a853-dea4da97f14a" providerId="ADAL" clId="{38260E27-4AFD-47B3-8F19-B770CBDDAE28}" dt="2019-03-04T13:27:52.858" v="1038" actId="20577"/>
        <pc:sldMkLst>
          <pc:docMk/>
          <pc:sldMk cId="595209474" sldId="333"/>
        </pc:sldMkLst>
        <pc:spChg chg="mod">
          <ac:chgData name="Matthew Stanford (Cottenham)" userId="8f95c6d5-7fac-41cc-a853-dea4da97f14a" providerId="ADAL" clId="{38260E27-4AFD-47B3-8F19-B770CBDDAE28}" dt="2019-03-04T13:27:52.858" v="1038" actId="20577"/>
          <ac:spMkLst>
            <pc:docMk/>
            <pc:sldMk cId="595209474" sldId="333"/>
            <ac:spMk id="4" creationId="{00000000-0000-0000-0000-000000000000}"/>
          </ac:spMkLst>
        </pc:spChg>
        <pc:graphicFrameChg chg="del">
          <ac:chgData name="Matthew Stanford (Cottenham)" userId="8f95c6d5-7fac-41cc-a853-dea4da97f14a" providerId="ADAL" clId="{38260E27-4AFD-47B3-8F19-B770CBDDAE28}" dt="2019-03-04T13:27:24.389" v="1033" actId="478"/>
          <ac:graphicFrameMkLst>
            <pc:docMk/>
            <pc:sldMk cId="595209474" sldId="333"/>
            <ac:graphicFrameMk id="2" creationId="{4F34B8C7-1D55-4DB9-B41B-53FED41275EB}"/>
          </ac:graphicFrameMkLst>
        </pc:graphicFrameChg>
      </pc:sldChg>
      <pc:sldChg chg="delSp modSp add ord">
        <pc:chgData name="Matthew Stanford (Cottenham)" userId="8f95c6d5-7fac-41cc-a853-dea4da97f14a" providerId="ADAL" clId="{38260E27-4AFD-47B3-8F19-B770CBDDAE28}" dt="2019-03-04T13:27:49.551" v="1037" actId="20577"/>
        <pc:sldMkLst>
          <pc:docMk/>
          <pc:sldMk cId="1481534393" sldId="334"/>
        </pc:sldMkLst>
        <pc:spChg chg="mod">
          <ac:chgData name="Matthew Stanford (Cottenham)" userId="8f95c6d5-7fac-41cc-a853-dea4da97f14a" providerId="ADAL" clId="{38260E27-4AFD-47B3-8F19-B770CBDDAE28}" dt="2019-03-04T13:27:49.551" v="1037" actId="20577"/>
          <ac:spMkLst>
            <pc:docMk/>
            <pc:sldMk cId="1481534393" sldId="334"/>
            <ac:spMk id="4" creationId="{00000000-0000-0000-0000-000000000000}"/>
          </ac:spMkLst>
        </pc:spChg>
        <pc:graphicFrameChg chg="del">
          <ac:chgData name="Matthew Stanford (Cottenham)" userId="8f95c6d5-7fac-41cc-a853-dea4da97f14a" providerId="ADAL" clId="{38260E27-4AFD-47B3-8F19-B770CBDDAE28}" dt="2019-03-04T13:27:20.916" v="1032" actId="478"/>
          <ac:graphicFrameMkLst>
            <pc:docMk/>
            <pc:sldMk cId="1481534393" sldId="334"/>
            <ac:graphicFrameMk id="2" creationId="{4F34B8C7-1D55-4DB9-B41B-53FED41275EB}"/>
          </ac:graphicFrameMkLst>
        </pc:graphicFrameChg>
      </pc:sldChg>
      <pc:sldChg chg="add">
        <pc:chgData name="Matthew Stanford (Cottenham)" userId="8f95c6d5-7fac-41cc-a853-dea4da97f14a" providerId="ADAL" clId="{38260E27-4AFD-47B3-8F19-B770CBDDAE28}" dt="2019-03-04T13:36:25.063" v="1052" actId="20577"/>
        <pc:sldMkLst>
          <pc:docMk/>
          <pc:sldMk cId="1195580129" sldId="335"/>
        </pc:sldMkLst>
      </pc:sldChg>
      <pc:sldChg chg="addSp delSp modSp add">
        <pc:chgData name="Matthew Stanford (Cottenham)" userId="8f95c6d5-7fac-41cc-a853-dea4da97f14a" providerId="ADAL" clId="{38260E27-4AFD-47B3-8F19-B770CBDDAE28}" dt="2019-03-04T13:41:46.612" v="1068" actId="1076"/>
        <pc:sldMkLst>
          <pc:docMk/>
          <pc:sldMk cId="1179449849" sldId="336"/>
        </pc:sldMkLst>
        <pc:spChg chg="del">
          <ac:chgData name="Matthew Stanford (Cottenham)" userId="8f95c6d5-7fac-41cc-a853-dea4da97f14a" providerId="ADAL" clId="{38260E27-4AFD-47B3-8F19-B770CBDDAE28}" dt="2019-03-04T13:40:38.658" v="1054" actId="478"/>
          <ac:spMkLst>
            <pc:docMk/>
            <pc:sldMk cId="1179449849" sldId="336"/>
            <ac:spMk id="2" creationId="{556F75A1-A824-45D3-91A6-BCB1EC5071FA}"/>
          </ac:spMkLst>
        </pc:spChg>
        <pc:spChg chg="del">
          <ac:chgData name="Matthew Stanford (Cottenham)" userId="8f95c6d5-7fac-41cc-a853-dea4da97f14a" providerId="ADAL" clId="{38260E27-4AFD-47B3-8F19-B770CBDDAE28}" dt="2019-03-04T13:40:38.658" v="1054" actId="478"/>
          <ac:spMkLst>
            <pc:docMk/>
            <pc:sldMk cId="1179449849" sldId="336"/>
            <ac:spMk id="3" creationId="{EDF3CFD9-0CFA-433A-97F3-B366FE0F7099}"/>
          </ac:spMkLst>
        </pc:spChg>
        <pc:picChg chg="add mod">
          <ac:chgData name="Matthew Stanford (Cottenham)" userId="8f95c6d5-7fac-41cc-a853-dea4da97f14a" providerId="ADAL" clId="{38260E27-4AFD-47B3-8F19-B770CBDDAE28}" dt="2019-03-04T13:41:46.612" v="1068" actId="1076"/>
          <ac:picMkLst>
            <pc:docMk/>
            <pc:sldMk cId="1179449849" sldId="336"/>
            <ac:picMk id="4" creationId="{7B47FC4C-81FB-4E8D-854A-BF698EC32DE4}"/>
          </ac:picMkLst>
        </pc:picChg>
        <pc:picChg chg="add mod">
          <ac:chgData name="Matthew Stanford (Cottenham)" userId="8f95c6d5-7fac-41cc-a853-dea4da97f14a" providerId="ADAL" clId="{38260E27-4AFD-47B3-8F19-B770CBDDAE28}" dt="2019-03-04T13:41:46.612" v="1068" actId="1076"/>
          <ac:picMkLst>
            <pc:docMk/>
            <pc:sldMk cId="1179449849" sldId="336"/>
            <ac:picMk id="5" creationId="{DA18A3FB-2E1E-4A1D-99FC-53FFD7421AD3}"/>
          </ac:picMkLst>
        </pc:picChg>
      </pc:sldChg>
      <pc:sldChg chg="addSp delSp modSp add addAnim delAnim">
        <pc:chgData name="Matthew Stanford (Cottenham)" userId="8f95c6d5-7fac-41cc-a853-dea4da97f14a" providerId="ADAL" clId="{38260E27-4AFD-47B3-8F19-B770CBDDAE28}" dt="2019-03-05T16:12:38.627" v="2193" actId="478"/>
        <pc:sldMkLst>
          <pc:docMk/>
          <pc:sldMk cId="1546440828" sldId="346"/>
        </pc:sldMkLst>
        <pc:spChg chg="del">
          <ac:chgData name="Matthew Stanford (Cottenham)" userId="8f95c6d5-7fac-41cc-a853-dea4da97f14a" providerId="ADAL" clId="{38260E27-4AFD-47B3-8F19-B770CBDDAE28}" dt="2019-03-05T16:09:38.387" v="2088" actId="478"/>
          <ac:spMkLst>
            <pc:docMk/>
            <pc:sldMk cId="1546440828" sldId="346"/>
            <ac:spMk id="8" creationId="{00000000-0000-0000-0000-000000000000}"/>
          </ac:spMkLst>
        </pc:spChg>
        <pc:spChg chg="del">
          <ac:chgData name="Matthew Stanford (Cottenham)" userId="8f95c6d5-7fac-41cc-a853-dea4da97f14a" providerId="ADAL" clId="{38260E27-4AFD-47B3-8F19-B770CBDDAE28}" dt="2019-03-05T16:09:01.234" v="2075" actId="478"/>
          <ac:spMkLst>
            <pc:docMk/>
            <pc:sldMk cId="1546440828" sldId="346"/>
            <ac:spMk id="10" creationId="{00000000-0000-0000-0000-000000000000}"/>
          </ac:spMkLst>
        </pc:spChg>
        <pc:spChg chg="del">
          <ac:chgData name="Matthew Stanford (Cottenham)" userId="8f95c6d5-7fac-41cc-a853-dea4da97f14a" providerId="ADAL" clId="{38260E27-4AFD-47B3-8F19-B770CBDDAE28}" dt="2019-03-05T16:08:59.955" v="2074" actId="478"/>
          <ac:spMkLst>
            <pc:docMk/>
            <pc:sldMk cId="1546440828" sldId="346"/>
            <ac:spMk id="11" creationId="{00000000-0000-0000-0000-000000000000}"/>
          </ac:spMkLst>
        </pc:spChg>
        <pc:spChg chg="del">
          <ac:chgData name="Matthew Stanford (Cottenham)" userId="8f95c6d5-7fac-41cc-a853-dea4da97f14a" providerId="ADAL" clId="{38260E27-4AFD-47B3-8F19-B770CBDDAE28}" dt="2019-03-05T16:08:59.130" v="2073" actId="478"/>
          <ac:spMkLst>
            <pc:docMk/>
            <pc:sldMk cId="1546440828" sldId="346"/>
            <ac:spMk id="12" creationId="{00000000-0000-0000-0000-000000000000}"/>
          </ac:spMkLst>
        </pc:spChg>
        <pc:spChg chg="add del">
          <ac:chgData name="Matthew Stanford (Cottenham)" userId="8f95c6d5-7fac-41cc-a853-dea4da97f14a" providerId="ADAL" clId="{38260E27-4AFD-47B3-8F19-B770CBDDAE28}" dt="2019-03-05T16:12:05.696" v="2180" actId="478"/>
          <ac:spMkLst>
            <pc:docMk/>
            <pc:sldMk cId="1546440828" sldId="346"/>
            <ac:spMk id="13" creationId="{662D53EC-1974-424B-A92C-60B7D6943140}"/>
          </ac:spMkLst>
        </pc:spChg>
        <pc:spChg chg="add del">
          <ac:chgData name="Matthew Stanford (Cottenham)" userId="8f95c6d5-7fac-41cc-a853-dea4da97f14a" providerId="ADAL" clId="{38260E27-4AFD-47B3-8F19-B770CBDDAE28}" dt="2019-03-05T16:12:38.444" v="2192" actId="478"/>
          <ac:spMkLst>
            <pc:docMk/>
            <pc:sldMk cId="1546440828" sldId="346"/>
            <ac:spMk id="14" creationId="{FA0E77FD-BF99-452C-A48B-651EBCF4E9F6}"/>
          </ac:spMkLst>
        </pc:spChg>
        <pc:spChg chg="add">
          <ac:chgData name="Matthew Stanford (Cottenham)" userId="8f95c6d5-7fac-41cc-a853-dea4da97f14a" providerId="ADAL" clId="{38260E27-4AFD-47B3-8F19-B770CBDDAE28}" dt="2019-03-05T16:12:38.627" v="2193" actId="478"/>
          <ac:spMkLst>
            <pc:docMk/>
            <pc:sldMk cId="1546440828" sldId="346"/>
            <ac:spMk id="15" creationId="{C87B069C-0006-488C-953C-1654582FBD18}"/>
          </ac:spMkLst>
        </pc:spChg>
        <pc:picChg chg="add mod modCrop">
          <ac:chgData name="Matthew Stanford (Cottenham)" userId="8f95c6d5-7fac-41cc-a853-dea4da97f14a" providerId="ADAL" clId="{38260E27-4AFD-47B3-8F19-B770CBDDAE28}" dt="2019-03-05T16:10:36.039" v="2099" actId="1076"/>
          <ac:picMkLst>
            <pc:docMk/>
            <pc:sldMk cId="1546440828" sldId="346"/>
            <ac:picMk id="2" creationId="{78EBC892-D0B1-46B9-88F4-E327B5F3CDF9}"/>
          </ac:picMkLst>
        </pc:picChg>
        <pc:picChg chg="del mod">
          <ac:chgData name="Matthew Stanford (Cottenham)" userId="8f95c6d5-7fac-41cc-a853-dea4da97f14a" providerId="ADAL" clId="{38260E27-4AFD-47B3-8F19-B770CBDDAE28}" dt="2019-03-05T16:09:09.929" v="2078" actId="478"/>
          <ac:picMkLst>
            <pc:docMk/>
            <pc:sldMk cId="1546440828" sldId="346"/>
            <ac:picMk id="4" creationId="{00000000-0000-0000-0000-000000000000}"/>
          </ac:picMkLst>
        </pc:picChg>
        <pc:picChg chg="del">
          <ac:chgData name="Matthew Stanford (Cottenham)" userId="8f95c6d5-7fac-41cc-a853-dea4da97f14a" providerId="ADAL" clId="{38260E27-4AFD-47B3-8F19-B770CBDDAE28}" dt="2019-03-05T16:09:10.779" v="2079" actId="478"/>
          <ac:picMkLst>
            <pc:docMk/>
            <pc:sldMk cId="1546440828" sldId="346"/>
            <ac:picMk id="5" creationId="{00000000-0000-0000-0000-000000000000}"/>
          </ac:picMkLst>
        </pc:picChg>
        <pc:picChg chg="del">
          <ac:chgData name="Matthew Stanford (Cottenham)" userId="8f95c6d5-7fac-41cc-a853-dea4da97f14a" providerId="ADAL" clId="{38260E27-4AFD-47B3-8F19-B770CBDDAE28}" dt="2019-03-05T16:09:13.807" v="2082" actId="478"/>
          <ac:picMkLst>
            <pc:docMk/>
            <pc:sldMk cId="1546440828" sldId="346"/>
            <ac:picMk id="6" creationId="{00000000-0000-0000-0000-000000000000}"/>
          </ac:picMkLst>
        </pc:picChg>
        <pc:picChg chg="add del mod modCrop">
          <ac:chgData name="Matthew Stanford (Cottenham)" userId="8f95c6d5-7fac-41cc-a853-dea4da97f14a" providerId="ADAL" clId="{38260E27-4AFD-47B3-8F19-B770CBDDAE28}" dt="2019-03-05T16:10:23.117" v="2095" actId="478"/>
          <ac:picMkLst>
            <pc:docMk/>
            <pc:sldMk cId="1546440828" sldId="346"/>
            <ac:picMk id="7" creationId="{00000000-0000-0000-0000-000000000000}"/>
          </ac:picMkLst>
        </pc:picChg>
      </pc:sldChg>
      <pc:sldChg chg="addSp delSp add delAnim">
        <pc:chgData name="Matthew Stanford (Cottenham)" userId="8f95c6d5-7fac-41cc-a853-dea4da97f14a" providerId="ADAL" clId="{38260E27-4AFD-47B3-8F19-B770CBDDAE28}" dt="2019-03-05T16:18:15.471" v="2227" actId="478"/>
        <pc:sldMkLst>
          <pc:docMk/>
          <pc:sldMk cId="3201227862" sldId="347"/>
        </pc:sldMkLst>
        <pc:spChg chg="del">
          <ac:chgData name="Matthew Stanford (Cottenham)" userId="8f95c6d5-7fac-41cc-a853-dea4da97f14a" providerId="ADAL" clId="{38260E27-4AFD-47B3-8F19-B770CBDDAE28}" dt="2019-03-05T16:18:10.713" v="2226" actId="478"/>
          <ac:spMkLst>
            <pc:docMk/>
            <pc:sldMk cId="3201227862" sldId="347"/>
            <ac:spMk id="10" creationId="{00000000-0000-0000-0000-000000000000}"/>
          </ac:spMkLst>
        </pc:spChg>
        <pc:spChg chg="add">
          <ac:chgData name="Matthew Stanford (Cottenham)" userId="8f95c6d5-7fac-41cc-a853-dea4da97f14a" providerId="ADAL" clId="{38260E27-4AFD-47B3-8F19-B770CBDDAE28}" dt="2019-03-05T16:18:15.471" v="2227" actId="478"/>
          <ac:spMkLst>
            <pc:docMk/>
            <pc:sldMk cId="3201227862" sldId="347"/>
            <ac:spMk id="11" creationId="{A1A94480-1CF8-442E-AB20-5BE0B14170EB}"/>
          </ac:spMkLst>
        </pc:spChg>
        <pc:spChg chg="del">
          <ac:chgData name="Matthew Stanford (Cottenham)" userId="8f95c6d5-7fac-41cc-a853-dea4da97f14a" providerId="ADAL" clId="{38260E27-4AFD-47B3-8F19-B770CBDDAE28}" dt="2019-03-05T16:18:09.733" v="2225" actId="478"/>
          <ac:spMkLst>
            <pc:docMk/>
            <pc:sldMk cId="3201227862" sldId="347"/>
            <ac:spMk id="18" creationId="{00000000-0000-0000-0000-000000000000}"/>
          </ac:spMkLst>
        </pc:spChg>
        <pc:picChg chg="del">
          <ac:chgData name="Matthew Stanford (Cottenham)" userId="8f95c6d5-7fac-41cc-a853-dea4da97f14a" providerId="ADAL" clId="{38260E27-4AFD-47B3-8F19-B770CBDDAE28}" dt="2019-03-05T16:18:08.106" v="2224" actId="478"/>
          <ac:picMkLst>
            <pc:docMk/>
            <pc:sldMk cId="3201227862" sldId="347"/>
            <ac:picMk id="2" creationId="{00000000-0000-0000-0000-000000000000}"/>
          </ac:picMkLst>
        </pc:picChg>
      </pc:sldChg>
      <pc:sldChg chg="addSp delSp modSp add">
        <pc:chgData name="Matthew Stanford (Cottenham)" userId="8f95c6d5-7fac-41cc-a853-dea4da97f14a" providerId="ADAL" clId="{38260E27-4AFD-47B3-8F19-B770CBDDAE28}" dt="2019-03-05T16:20:48.450" v="2237" actId="478"/>
        <pc:sldMkLst>
          <pc:docMk/>
          <pc:sldMk cId="2688870884" sldId="348"/>
        </pc:sldMkLst>
        <pc:picChg chg="del">
          <ac:chgData name="Matthew Stanford (Cottenham)" userId="8f95c6d5-7fac-41cc-a853-dea4da97f14a" providerId="ADAL" clId="{38260E27-4AFD-47B3-8F19-B770CBDDAE28}" dt="2019-03-05T16:20:48.450" v="2237" actId="478"/>
          <ac:picMkLst>
            <pc:docMk/>
            <pc:sldMk cId="2688870884" sldId="348"/>
            <ac:picMk id="8" creationId="{1E49FF6C-1E6C-4014-A070-291523C1E0F2}"/>
          </ac:picMkLst>
        </pc:picChg>
        <pc:picChg chg="add mod ord modCrop">
          <ac:chgData name="Matthew Stanford (Cottenham)" userId="8f95c6d5-7fac-41cc-a853-dea4da97f14a" providerId="ADAL" clId="{38260E27-4AFD-47B3-8F19-B770CBDDAE28}" dt="2019-03-05T16:20:46.503" v="2236" actId="167"/>
          <ac:picMkLst>
            <pc:docMk/>
            <pc:sldMk cId="2688870884" sldId="348"/>
            <ac:picMk id="44034" creationId="{8EAE7F70-684D-4536-88A4-4817B23967ED}"/>
          </ac:picMkLst>
        </pc:picChg>
      </pc:sldChg>
      <pc:sldChg chg="modSp">
        <pc:chgData name="Matthew Stanford (Cottenham)" userId="8f95c6d5-7fac-41cc-a853-dea4da97f14a" providerId="ADAL" clId="{38260E27-4AFD-47B3-8F19-B770CBDDAE28}" dt="2019-03-06T10:49:44.066" v="2242" actId="1076"/>
        <pc:sldMkLst>
          <pc:docMk/>
          <pc:sldMk cId="1444876413" sldId="350"/>
        </pc:sldMkLst>
        <pc:picChg chg="mod modCrop">
          <ac:chgData name="Matthew Stanford (Cottenham)" userId="8f95c6d5-7fac-41cc-a853-dea4da97f14a" providerId="ADAL" clId="{38260E27-4AFD-47B3-8F19-B770CBDDAE28}" dt="2019-03-06T10:49:44.066" v="2242" actId="1076"/>
          <ac:picMkLst>
            <pc:docMk/>
            <pc:sldMk cId="1444876413" sldId="350"/>
            <ac:picMk id="4" creationId="{E017C0A6-107E-4E81-B04E-56C31A778928}"/>
          </ac:picMkLst>
        </pc:picChg>
      </pc:sldChg>
      <pc:sldChg chg="addSp delSp modSp add ord">
        <pc:chgData name="Matthew Stanford (Cottenham)" userId="8f95c6d5-7fac-41cc-a853-dea4da97f14a" providerId="ADAL" clId="{38260E27-4AFD-47B3-8F19-B770CBDDAE28}" dt="2019-03-06T12:04:03.620" v="2460" actId="207"/>
        <pc:sldMkLst>
          <pc:docMk/>
          <pc:sldMk cId="1496010696" sldId="352"/>
        </pc:sldMkLst>
        <pc:graphicFrameChg chg="add del modGraphic">
          <ac:chgData name="Matthew Stanford (Cottenham)" userId="8f95c6d5-7fac-41cc-a853-dea4da97f14a" providerId="ADAL" clId="{38260E27-4AFD-47B3-8F19-B770CBDDAE28}" dt="2019-03-06T12:03:11.440" v="2447" actId="478"/>
          <ac:graphicFrameMkLst>
            <pc:docMk/>
            <pc:sldMk cId="1496010696" sldId="352"/>
            <ac:graphicFrameMk id="6" creationId="{6FFD6A79-2DFE-4747-9056-EC504923118C}"/>
          </ac:graphicFrameMkLst>
        </pc:graphicFrameChg>
        <pc:picChg chg="add del">
          <ac:chgData name="Matthew Stanford (Cottenham)" userId="8f95c6d5-7fac-41cc-a853-dea4da97f14a" providerId="ADAL" clId="{38260E27-4AFD-47B3-8F19-B770CBDDAE28}" dt="2019-03-06T12:02:55.916" v="2444" actId="478"/>
          <ac:picMkLst>
            <pc:docMk/>
            <pc:sldMk cId="1496010696" sldId="352"/>
            <ac:picMk id="2" creationId="{FE7FFDC3-9AFC-4862-89AE-EE49C82BF8DA}"/>
          </ac:picMkLst>
        </pc:picChg>
        <pc:picChg chg="add del">
          <ac:chgData name="Matthew Stanford (Cottenham)" userId="8f95c6d5-7fac-41cc-a853-dea4da97f14a" providerId="ADAL" clId="{38260E27-4AFD-47B3-8F19-B770CBDDAE28}" dt="2019-03-06T12:03:08.564" v="2446" actId="478"/>
          <ac:picMkLst>
            <pc:docMk/>
            <pc:sldMk cId="1496010696" sldId="352"/>
            <ac:picMk id="4" creationId="{00000000-0000-0000-0000-000000000000}"/>
          </ac:picMkLst>
        </pc:picChg>
        <pc:picChg chg="add del">
          <ac:chgData name="Matthew Stanford (Cottenham)" userId="8f95c6d5-7fac-41cc-a853-dea4da97f14a" providerId="ADAL" clId="{38260E27-4AFD-47B3-8F19-B770CBDDAE28}" dt="2019-03-06T12:03:08.564" v="2446" actId="478"/>
          <ac:picMkLst>
            <pc:docMk/>
            <pc:sldMk cId="1496010696" sldId="352"/>
            <ac:picMk id="5" creationId="{00000000-0000-0000-0000-000000000000}"/>
          </ac:picMkLst>
        </pc:picChg>
      </pc:sldChg>
      <pc:sldChg chg="modSp add ord">
        <pc:chgData name="Matthew Stanford (Cottenham)" userId="8f95c6d5-7fac-41cc-a853-dea4da97f14a" providerId="ADAL" clId="{38260E27-4AFD-47B3-8F19-B770CBDDAE28}" dt="2019-03-06T12:04:36.561" v="2463" actId="732"/>
        <pc:sldMkLst>
          <pc:docMk/>
          <pc:sldMk cId="2287266791" sldId="354"/>
        </pc:sldMkLst>
        <pc:picChg chg="mod modCrop">
          <ac:chgData name="Matthew Stanford (Cottenham)" userId="8f95c6d5-7fac-41cc-a853-dea4da97f14a" providerId="ADAL" clId="{38260E27-4AFD-47B3-8F19-B770CBDDAE28}" dt="2019-03-06T12:04:36.561" v="2463" actId="732"/>
          <ac:picMkLst>
            <pc:docMk/>
            <pc:sldMk cId="2287266791" sldId="354"/>
            <ac:picMk id="2" creationId="{FE7FFDC3-9AFC-4862-89AE-EE49C82BF8DA}"/>
          </ac:picMkLst>
        </pc:picChg>
      </pc:sldChg>
      <pc:sldChg chg="addSp delSp add">
        <pc:chgData name="Matthew Stanford (Cottenham)" userId="8f95c6d5-7fac-41cc-a853-dea4da97f14a" providerId="ADAL" clId="{38260E27-4AFD-47B3-8F19-B770CBDDAE28}" dt="2019-03-06T12:03:23.782" v="2453" actId="207"/>
        <pc:sldMkLst>
          <pc:docMk/>
          <pc:sldMk cId="2372741206" sldId="355"/>
        </pc:sldMkLst>
        <pc:picChg chg="del">
          <ac:chgData name="Matthew Stanford (Cottenham)" userId="8f95c6d5-7fac-41cc-a853-dea4da97f14a" providerId="ADAL" clId="{38260E27-4AFD-47B3-8F19-B770CBDDAE28}" dt="2019-03-06T12:03:19.941" v="2450" actId="478"/>
          <ac:picMkLst>
            <pc:docMk/>
            <pc:sldMk cId="2372741206" sldId="355"/>
            <ac:picMk id="2" creationId="{FE7FFDC3-9AFC-4862-89AE-EE49C82BF8DA}"/>
          </ac:picMkLst>
        </pc:picChg>
        <pc:picChg chg="add">
          <ac:chgData name="Matthew Stanford (Cottenham)" userId="8f95c6d5-7fac-41cc-a853-dea4da97f14a" providerId="ADAL" clId="{38260E27-4AFD-47B3-8F19-B770CBDDAE28}" dt="2019-03-06T12:03:23.782" v="2453" actId="207"/>
          <ac:picMkLst>
            <pc:docMk/>
            <pc:sldMk cId="2372741206" sldId="355"/>
            <ac:picMk id="3" creationId="{659457D1-696F-4021-A60A-BD8619727B2F}"/>
          </ac:picMkLst>
        </pc:picChg>
        <pc:picChg chg="del">
          <ac:chgData name="Matthew Stanford (Cottenham)" userId="8f95c6d5-7fac-41cc-a853-dea4da97f14a" providerId="ADAL" clId="{38260E27-4AFD-47B3-8F19-B770CBDDAE28}" dt="2019-03-06T12:03:22.001" v="2451" actId="478"/>
          <ac:picMkLst>
            <pc:docMk/>
            <pc:sldMk cId="2372741206" sldId="355"/>
            <ac:picMk id="4" creationId="{00000000-0000-0000-0000-000000000000}"/>
          </ac:picMkLst>
        </pc:picChg>
        <pc:picChg chg="del">
          <ac:chgData name="Matthew Stanford (Cottenham)" userId="8f95c6d5-7fac-41cc-a853-dea4da97f14a" providerId="ADAL" clId="{38260E27-4AFD-47B3-8F19-B770CBDDAE28}" dt="2019-03-06T12:03:22.436" v="2452" actId="478"/>
          <ac:picMkLst>
            <pc:docMk/>
            <pc:sldMk cId="2372741206" sldId="355"/>
            <ac:picMk id="5" creationId="{00000000-0000-0000-0000-000000000000}"/>
          </ac:picMkLst>
        </pc:picChg>
      </pc:sldChg>
      <pc:sldChg chg="addSp delSp add">
        <pc:chgData name="Matthew Stanford (Cottenham)" userId="8f95c6d5-7fac-41cc-a853-dea4da97f14a" providerId="ADAL" clId="{38260E27-4AFD-47B3-8F19-B770CBDDAE28}" dt="2019-03-06T12:03:54.016" v="2459" actId="207"/>
        <pc:sldMkLst>
          <pc:docMk/>
          <pc:sldMk cId="965249069" sldId="356"/>
        </pc:sldMkLst>
        <pc:picChg chg="add">
          <ac:chgData name="Matthew Stanford (Cottenham)" userId="8f95c6d5-7fac-41cc-a853-dea4da97f14a" providerId="ADAL" clId="{38260E27-4AFD-47B3-8F19-B770CBDDAE28}" dt="2019-03-06T12:03:54.016" v="2459" actId="207"/>
          <ac:picMkLst>
            <pc:docMk/>
            <pc:sldMk cId="965249069" sldId="356"/>
            <ac:picMk id="2" creationId="{9C28AD50-333F-4BF6-8CB1-AF21AA103212}"/>
          </ac:picMkLst>
        </pc:picChg>
        <pc:picChg chg="del">
          <ac:chgData name="Matthew Stanford (Cottenham)" userId="8f95c6d5-7fac-41cc-a853-dea4da97f14a" providerId="ADAL" clId="{38260E27-4AFD-47B3-8F19-B770CBDDAE28}" dt="2019-03-06T12:03:53.132" v="2458" actId="478"/>
          <ac:picMkLst>
            <pc:docMk/>
            <pc:sldMk cId="965249069" sldId="356"/>
            <ac:picMk id="3" creationId="{659457D1-696F-4021-A60A-BD8619727B2F}"/>
          </ac:picMkLst>
        </pc:picChg>
      </pc:sldChg>
      <pc:sldChg chg="add">
        <pc:chgData name="Matthew Stanford (Cottenham)" userId="8f95c6d5-7fac-41cc-a853-dea4da97f14a" providerId="ADAL" clId="{38260E27-4AFD-47B3-8F19-B770CBDDAE28}" dt="2019-03-06T12:13:12.520" v="2475" actId="207"/>
        <pc:sldMkLst>
          <pc:docMk/>
          <pc:sldMk cId="987025580" sldId="360"/>
        </pc:sldMkLst>
      </pc:sldChg>
      <pc:sldChg chg="addSp delSp modSp add modTransition">
        <pc:chgData name="Matthew Stanford (Cottenham)" userId="8f95c6d5-7fac-41cc-a853-dea4da97f14a" providerId="ADAL" clId="{38260E27-4AFD-47B3-8F19-B770CBDDAE28}" dt="2019-03-06T12:15:39.703" v="2621" actId="207"/>
        <pc:sldMkLst>
          <pc:docMk/>
          <pc:sldMk cId="2915215496" sldId="361"/>
        </pc:sldMkLst>
        <pc:spChg chg="del">
          <ac:chgData name="Matthew Stanford (Cottenham)" userId="8f95c6d5-7fac-41cc-a853-dea4da97f14a" providerId="ADAL" clId="{38260E27-4AFD-47B3-8F19-B770CBDDAE28}" dt="2019-03-06T12:14:41.453" v="2480" actId="478"/>
          <ac:spMkLst>
            <pc:docMk/>
            <pc:sldMk cId="2915215496" sldId="361"/>
            <ac:spMk id="2" creationId="{B200651B-1806-414B-9093-0DD258E1F4DA}"/>
          </ac:spMkLst>
        </pc:spChg>
        <pc:spChg chg="del">
          <ac:chgData name="Matthew Stanford (Cottenham)" userId="8f95c6d5-7fac-41cc-a853-dea4da97f14a" providerId="ADAL" clId="{38260E27-4AFD-47B3-8F19-B770CBDDAE28}" dt="2019-03-06T12:14:43.555" v="2481" actId="478"/>
          <ac:spMkLst>
            <pc:docMk/>
            <pc:sldMk cId="2915215496" sldId="361"/>
            <ac:spMk id="3" creationId="{259CED46-9B29-4841-B018-D30BABEBC7F7}"/>
          </ac:spMkLst>
        </pc:spChg>
        <pc:spChg chg="add mod">
          <ac:chgData name="Matthew Stanford (Cottenham)" userId="8f95c6d5-7fac-41cc-a853-dea4da97f14a" providerId="ADAL" clId="{38260E27-4AFD-47B3-8F19-B770CBDDAE28}" dt="2019-03-06T12:15:32.716" v="2620" actId="1076"/>
          <ac:spMkLst>
            <pc:docMk/>
            <pc:sldMk cId="2915215496" sldId="361"/>
            <ac:spMk id="4" creationId="{54865720-8BCC-4227-87EF-C35679DB26EB}"/>
          </ac:spMkLst>
        </pc:spChg>
      </pc:sldChg>
      <pc:sldChg chg="addSp delSp modSp add">
        <pc:chgData name="Matthew Stanford (Cottenham)" userId="8f95c6d5-7fac-41cc-a853-dea4da97f14a" providerId="ADAL" clId="{38260E27-4AFD-47B3-8F19-B770CBDDAE28}" dt="2019-03-06T12:16:44.229" v="2635" actId="14100"/>
        <pc:sldMkLst>
          <pc:docMk/>
          <pc:sldMk cId="463258527" sldId="362"/>
        </pc:sldMkLst>
        <pc:spChg chg="del">
          <ac:chgData name="Matthew Stanford (Cottenham)" userId="8f95c6d5-7fac-41cc-a853-dea4da97f14a" providerId="ADAL" clId="{38260E27-4AFD-47B3-8F19-B770CBDDAE28}" dt="2019-03-06T12:15:57.200" v="2623" actId="478"/>
          <ac:spMkLst>
            <pc:docMk/>
            <pc:sldMk cId="463258527" sldId="362"/>
            <ac:spMk id="2" creationId="{DDEF8165-4583-495B-875B-58894E9FDC03}"/>
          </ac:spMkLst>
        </pc:spChg>
        <pc:spChg chg="del">
          <ac:chgData name="Matthew Stanford (Cottenham)" userId="8f95c6d5-7fac-41cc-a853-dea4da97f14a" providerId="ADAL" clId="{38260E27-4AFD-47B3-8F19-B770CBDDAE28}" dt="2019-03-06T12:15:57.200" v="2623" actId="478"/>
          <ac:spMkLst>
            <pc:docMk/>
            <pc:sldMk cId="463258527" sldId="362"/>
            <ac:spMk id="3" creationId="{2D151699-D1DC-4B85-B0AA-82132A0D8B96}"/>
          </ac:spMkLst>
        </pc:spChg>
        <pc:picChg chg="add mod modCrop">
          <ac:chgData name="Matthew Stanford (Cottenham)" userId="8f95c6d5-7fac-41cc-a853-dea4da97f14a" providerId="ADAL" clId="{38260E27-4AFD-47B3-8F19-B770CBDDAE28}" dt="2019-03-06T12:16:44.229" v="2635" actId="14100"/>
          <ac:picMkLst>
            <pc:docMk/>
            <pc:sldMk cId="463258527" sldId="362"/>
            <ac:picMk id="4" creationId="{9D1B5826-4927-403C-9117-F436A451EF5C}"/>
          </ac:picMkLst>
        </pc:picChg>
      </pc:sldChg>
      <pc:sldChg chg="modSp add">
        <pc:chgData name="Matthew Stanford (Cottenham)" userId="8f95c6d5-7fac-41cc-a853-dea4da97f14a" providerId="ADAL" clId="{38260E27-4AFD-47B3-8F19-B770CBDDAE28}" dt="2019-03-06T16:22:44.377" v="3212" actId="20577"/>
        <pc:sldMkLst>
          <pc:docMk/>
          <pc:sldMk cId="1133446880" sldId="379"/>
        </pc:sldMkLst>
        <pc:spChg chg="mod">
          <ac:chgData name="Matthew Stanford (Cottenham)" userId="8f95c6d5-7fac-41cc-a853-dea4da97f14a" providerId="ADAL" clId="{38260E27-4AFD-47B3-8F19-B770CBDDAE28}" dt="2019-03-06T16:22:44.377" v="3212" actId="20577"/>
          <ac:spMkLst>
            <pc:docMk/>
            <pc:sldMk cId="1133446880" sldId="379"/>
            <ac:spMk id="3" creationId="{1FD5EB63-D25C-48CE-85D7-D2E50DF07377}"/>
          </ac:spMkLst>
        </pc:spChg>
      </pc:sldChg>
    </pc:docChg>
  </pc:docChgLst>
  <pc:docChgLst>
    <pc:chgData name="Matthew Stanford (Cottenham)" userId="S::matthew.stanford@astreacottenham.org::8f95c6d5-7fac-41cc-a853-dea4da97f14a" providerId="AD" clId="Web-{6F89675E-9CDF-4440-9851-DF5FF233F7E3}"/>
    <pc:docChg chg="modSld">
      <pc:chgData name="Matthew Stanford (Cottenham)" userId="S::matthew.stanford@astreacottenham.org::8f95c6d5-7fac-41cc-a853-dea4da97f14a" providerId="AD" clId="Web-{6F89675E-9CDF-4440-9851-DF5FF233F7E3}" dt="2019-03-04T08:25:56.739" v="33" actId="14100"/>
      <pc:docMkLst>
        <pc:docMk/>
      </pc:docMkLst>
      <pc:sldChg chg="modSp">
        <pc:chgData name="Matthew Stanford (Cottenham)" userId="S::matthew.stanford@astreacottenham.org::8f95c6d5-7fac-41cc-a853-dea4da97f14a" providerId="AD" clId="Web-{6F89675E-9CDF-4440-9851-DF5FF233F7E3}" dt="2019-03-04T08:25:56.739" v="33" actId="14100"/>
        <pc:sldMkLst>
          <pc:docMk/>
          <pc:sldMk cId="14811361" sldId="267"/>
        </pc:sldMkLst>
        <pc:spChg chg="mod">
          <ac:chgData name="Matthew Stanford (Cottenham)" userId="S::matthew.stanford@astreacottenham.org::8f95c6d5-7fac-41cc-a853-dea4da97f14a" providerId="AD" clId="Web-{6F89675E-9CDF-4440-9851-DF5FF233F7E3}" dt="2019-03-04T08:25:56.739" v="33" actId="14100"/>
          <ac:spMkLst>
            <pc:docMk/>
            <pc:sldMk cId="14811361" sldId="267"/>
            <ac:spMk id="3" creationId="{00000000-0000-0000-0000-000000000000}"/>
          </ac:spMkLst>
        </pc:spChg>
      </pc:sldChg>
    </pc:docChg>
  </pc:docChgLst>
  <pc:docChgLst>
    <pc:chgData name="Matthew Stanford (Cottenham)" userId="S::matthew.stanford@astreacottenham.org::8f95c6d5-7fac-41cc-a853-dea4da97f14a" providerId="AD" clId="Web-{90C26F98-6CFE-F072-0B6F-782B9AE3CC2C}"/>
    <pc:docChg chg="addSld delSld modSld sldOrd">
      <pc:chgData name="Matthew Stanford (Cottenham)" userId="S::matthew.stanford@astreacottenham.org::8f95c6d5-7fac-41cc-a853-dea4da97f14a" providerId="AD" clId="Web-{90C26F98-6CFE-F072-0B6F-782B9AE3CC2C}" dt="2019-03-07T21:56:48.381" v="1526" actId="20577"/>
      <pc:docMkLst>
        <pc:docMk/>
      </pc:docMkLst>
      <pc:sldChg chg="del">
        <pc:chgData name="Matthew Stanford (Cottenham)" userId="S::matthew.stanford@astreacottenham.org::8f95c6d5-7fac-41cc-a853-dea4da97f14a" providerId="AD" clId="Web-{90C26F98-6CFE-F072-0B6F-782B9AE3CC2C}" dt="2019-03-07T21:04:46.808" v="197" actId="20577"/>
        <pc:sldMkLst>
          <pc:docMk/>
          <pc:sldMk cId="3075023805" sldId="257"/>
        </pc:sldMkLst>
      </pc:sldChg>
      <pc:sldChg chg="del">
        <pc:chgData name="Matthew Stanford (Cottenham)" userId="S::matthew.stanford@astreacottenham.org::8f95c6d5-7fac-41cc-a853-dea4da97f14a" providerId="AD" clId="Web-{90C26F98-6CFE-F072-0B6F-782B9AE3CC2C}" dt="2019-03-07T21:04:50.105" v="198" actId="20577"/>
        <pc:sldMkLst>
          <pc:docMk/>
          <pc:sldMk cId="3770259188" sldId="258"/>
        </pc:sldMkLst>
      </pc:sldChg>
      <pc:sldChg chg="del">
        <pc:chgData name="Matthew Stanford (Cottenham)" userId="S::matthew.stanford@astreacottenham.org::8f95c6d5-7fac-41cc-a853-dea4da97f14a" providerId="AD" clId="Web-{90C26F98-6CFE-F072-0B6F-782B9AE3CC2C}" dt="2019-03-07T21:04:45.542" v="196" actId="20577"/>
        <pc:sldMkLst>
          <pc:docMk/>
          <pc:sldMk cId="1014501931" sldId="269"/>
        </pc:sldMkLst>
      </pc:sldChg>
      <pc:sldChg chg="del">
        <pc:chgData name="Matthew Stanford (Cottenham)" userId="S::matthew.stanford@astreacottenham.org::8f95c6d5-7fac-41cc-a853-dea4da97f14a" providerId="AD" clId="Web-{90C26F98-6CFE-F072-0B6F-782B9AE3CC2C}" dt="2019-03-07T21:05:40.527" v="200" actId="20577"/>
        <pc:sldMkLst>
          <pc:docMk/>
          <pc:sldMk cId="3719236057" sldId="271"/>
        </pc:sldMkLst>
      </pc:sldChg>
      <pc:sldChg chg="del">
        <pc:chgData name="Matthew Stanford (Cottenham)" userId="S::matthew.stanford@astreacottenham.org::8f95c6d5-7fac-41cc-a853-dea4da97f14a" providerId="AD" clId="Web-{90C26F98-6CFE-F072-0B6F-782B9AE3CC2C}" dt="2019-03-07T21:23:20.390" v="1317" actId="20577"/>
        <pc:sldMkLst>
          <pc:docMk/>
          <pc:sldMk cId="935284560" sldId="280"/>
        </pc:sldMkLst>
      </pc:sldChg>
      <pc:sldChg chg="del">
        <pc:chgData name="Matthew Stanford (Cottenham)" userId="S::matthew.stanford@astreacottenham.org::8f95c6d5-7fac-41cc-a853-dea4da97f14a" providerId="AD" clId="Web-{90C26F98-6CFE-F072-0B6F-782B9AE3CC2C}" dt="2019-03-07T21:05:42.464" v="201" actId="20577"/>
        <pc:sldMkLst>
          <pc:docMk/>
          <pc:sldMk cId="1480162011" sldId="308"/>
        </pc:sldMkLst>
      </pc:sldChg>
      <pc:sldChg chg="del">
        <pc:chgData name="Matthew Stanford (Cottenham)" userId="S::matthew.stanford@astreacottenham.org::8f95c6d5-7fac-41cc-a853-dea4da97f14a" providerId="AD" clId="Web-{90C26F98-6CFE-F072-0B6F-782B9AE3CC2C}" dt="2019-03-07T21:05:32.167" v="199" actId="20577"/>
        <pc:sldMkLst>
          <pc:docMk/>
          <pc:sldMk cId="1649400882" sldId="378"/>
        </pc:sldMkLst>
      </pc:sldChg>
      <pc:sldChg chg="addSp delSp modSp">
        <pc:chgData name="Matthew Stanford (Cottenham)" userId="S::matthew.stanford@astreacottenham.org::8f95c6d5-7fac-41cc-a853-dea4da97f14a" providerId="AD" clId="Web-{90C26F98-6CFE-F072-0B6F-782B9AE3CC2C}" dt="2019-03-07T20:40:20.506" v="8" actId="1076"/>
        <pc:sldMkLst>
          <pc:docMk/>
          <pc:sldMk cId="1700974898" sldId="385"/>
        </pc:sldMkLst>
        <pc:spChg chg="del">
          <ac:chgData name="Matthew Stanford (Cottenham)" userId="S::matthew.stanford@astreacottenham.org::8f95c6d5-7fac-41cc-a853-dea4da97f14a" providerId="AD" clId="Web-{90C26F98-6CFE-F072-0B6F-782B9AE3CC2C}" dt="2019-03-07T20:39:59.928" v="1" actId="1076"/>
          <ac:spMkLst>
            <pc:docMk/>
            <pc:sldMk cId="1700974898" sldId="385"/>
            <ac:spMk id="2" creationId="{CD81CC5D-B7DB-433C-BCEC-7B456A42E93B}"/>
          </ac:spMkLst>
        </pc:spChg>
        <pc:spChg chg="del">
          <ac:chgData name="Matthew Stanford (Cottenham)" userId="S::matthew.stanford@astreacottenham.org::8f95c6d5-7fac-41cc-a853-dea4da97f14a" providerId="AD" clId="Web-{90C26F98-6CFE-F072-0B6F-782B9AE3CC2C}" dt="2019-03-07T20:39:59.912" v="0" actId="1076"/>
          <ac:spMkLst>
            <pc:docMk/>
            <pc:sldMk cId="1700974898" sldId="385"/>
            <ac:spMk id="3" creationId="{EB022F4A-EF21-4839-99CE-ECC3D63BB005}"/>
          </ac:spMkLst>
        </pc:spChg>
        <pc:spChg chg="add del mod">
          <ac:chgData name="Matthew Stanford (Cottenham)" userId="S::matthew.stanford@astreacottenham.org::8f95c6d5-7fac-41cc-a853-dea4da97f14a" providerId="AD" clId="Web-{90C26F98-6CFE-F072-0B6F-782B9AE3CC2C}" dt="2019-03-07T20:40:01.225" v="2" actId="1076"/>
          <ac:spMkLst>
            <pc:docMk/>
            <pc:sldMk cId="1700974898" sldId="385"/>
            <ac:spMk id="5" creationId="{53D1CBB4-F2EA-47FE-9B77-F63E525CF3E5}"/>
          </ac:spMkLst>
        </pc:spChg>
        <pc:picChg chg="add mod ord">
          <ac:chgData name="Matthew Stanford (Cottenham)" userId="S::matthew.stanford@astreacottenham.org::8f95c6d5-7fac-41cc-a853-dea4da97f14a" providerId="AD" clId="Web-{90C26F98-6CFE-F072-0B6F-782B9AE3CC2C}" dt="2019-03-07T20:40:20.506" v="8" actId="1076"/>
          <ac:picMkLst>
            <pc:docMk/>
            <pc:sldMk cId="1700974898" sldId="385"/>
            <ac:picMk id="6" creationId="{31D6B636-DED3-4C44-B472-C800ECE7EC41}"/>
          </ac:picMkLst>
        </pc:picChg>
      </pc:sldChg>
      <pc:sldChg chg="addSp modSp">
        <pc:chgData name="Matthew Stanford (Cottenham)" userId="S::matthew.stanford@astreacottenham.org::8f95c6d5-7fac-41cc-a853-dea4da97f14a" providerId="AD" clId="Web-{90C26F98-6CFE-F072-0B6F-782B9AE3CC2C}" dt="2019-03-07T20:57:20.712" v="116" actId="688"/>
        <pc:sldMkLst>
          <pc:docMk/>
          <pc:sldMk cId="3994229996" sldId="386"/>
        </pc:sldMkLst>
        <pc:spChg chg="add mod">
          <ac:chgData name="Matthew Stanford (Cottenham)" userId="S::matthew.stanford@astreacottenham.org::8f95c6d5-7fac-41cc-a853-dea4da97f14a" providerId="AD" clId="Web-{90C26F98-6CFE-F072-0B6F-782B9AE3CC2C}" dt="2019-03-07T20:57:20.712" v="116" actId="688"/>
          <ac:spMkLst>
            <pc:docMk/>
            <pc:sldMk cId="3994229996" sldId="386"/>
            <ac:spMk id="2" creationId="{0A80B875-F4AA-45ED-B714-B535859022B5}"/>
          </ac:spMkLst>
        </pc:spChg>
      </pc:sldChg>
      <pc:sldChg chg="del">
        <pc:chgData name="Matthew Stanford (Cottenham)" userId="S::matthew.stanford@astreacottenham.org::8f95c6d5-7fac-41cc-a853-dea4da97f14a" providerId="AD" clId="Web-{90C26F98-6CFE-F072-0B6F-782B9AE3CC2C}" dt="2019-03-07T21:04:44.323" v="195" actId="20577"/>
        <pc:sldMkLst>
          <pc:docMk/>
          <pc:sldMk cId="600512429" sldId="423"/>
        </pc:sldMkLst>
      </pc:sldChg>
      <pc:sldChg chg="addSp delSp modSp">
        <pc:chgData name="Matthew Stanford (Cottenham)" userId="S::matthew.stanford@astreacottenham.org::8f95c6d5-7fac-41cc-a853-dea4da97f14a" providerId="AD" clId="Web-{90C26F98-6CFE-F072-0B6F-782B9AE3CC2C}" dt="2019-03-07T21:24:34.687" v="1324" actId="1076"/>
        <pc:sldMkLst>
          <pc:docMk/>
          <pc:sldMk cId="1141607022" sldId="425"/>
        </pc:sldMkLst>
        <pc:spChg chg="del mod">
          <ac:chgData name="Matthew Stanford (Cottenham)" userId="S::matthew.stanford@astreacottenham.org::8f95c6d5-7fac-41cc-a853-dea4da97f14a" providerId="AD" clId="Web-{90C26F98-6CFE-F072-0B6F-782B9AE3CC2C}" dt="2019-03-07T21:21:54.936" v="1275" actId="1076"/>
          <ac:spMkLst>
            <pc:docMk/>
            <pc:sldMk cId="1141607022" sldId="425"/>
            <ac:spMk id="2" creationId="{6E706C18-70D4-422C-8B80-636D6BF4081C}"/>
          </ac:spMkLst>
        </pc:spChg>
        <pc:spChg chg="del mod">
          <ac:chgData name="Matthew Stanford (Cottenham)" userId="S::matthew.stanford@astreacottenham.org::8f95c6d5-7fac-41cc-a853-dea4da97f14a" providerId="AD" clId="Web-{90C26F98-6CFE-F072-0B6F-782B9AE3CC2C}" dt="2019-03-07T21:21:36.389" v="1270" actId="1076"/>
          <ac:spMkLst>
            <pc:docMk/>
            <pc:sldMk cId="1141607022" sldId="425"/>
            <ac:spMk id="3" creationId="{366DEFC4-318C-4622-8622-671C3D45392F}"/>
          </ac:spMkLst>
        </pc:spChg>
        <pc:spChg chg="add mod">
          <ac:chgData name="Matthew Stanford (Cottenham)" userId="S::matthew.stanford@astreacottenham.org::8f95c6d5-7fac-41cc-a853-dea4da97f14a" providerId="AD" clId="Web-{90C26F98-6CFE-F072-0B6F-782B9AE3CC2C}" dt="2019-03-07T21:24:34.687" v="1324" actId="1076"/>
          <ac:spMkLst>
            <pc:docMk/>
            <pc:sldMk cId="1141607022" sldId="425"/>
            <ac:spMk id="4" creationId="{62D8DCBD-C928-4DF5-8353-ABE384C64ED9}"/>
          </ac:spMkLst>
        </pc:spChg>
        <pc:spChg chg="add del mod">
          <ac:chgData name="Matthew Stanford (Cottenham)" userId="S::matthew.stanford@astreacottenham.org::8f95c6d5-7fac-41cc-a853-dea4da97f14a" providerId="AD" clId="Web-{90C26F98-6CFE-F072-0B6F-782B9AE3CC2C}" dt="2019-03-07T21:21:40.014" v="1271" actId="1076"/>
          <ac:spMkLst>
            <pc:docMk/>
            <pc:sldMk cId="1141607022" sldId="425"/>
            <ac:spMk id="6" creationId="{597FA495-2B1D-42C1-B011-E98758A32DD0}"/>
          </ac:spMkLst>
        </pc:spChg>
        <pc:spChg chg="add del mod">
          <ac:chgData name="Matthew Stanford (Cottenham)" userId="S::matthew.stanford@astreacottenham.org::8f95c6d5-7fac-41cc-a853-dea4da97f14a" providerId="AD" clId="Web-{90C26F98-6CFE-F072-0B6F-782B9AE3CC2C}" dt="2019-03-07T21:22:00.342" v="1276" actId="1076"/>
          <ac:spMkLst>
            <pc:docMk/>
            <pc:sldMk cId="1141607022" sldId="425"/>
            <ac:spMk id="8" creationId="{FF1E5D9A-A9E7-4788-8225-9ED1959BF0D0}"/>
          </ac:spMkLst>
        </pc:spChg>
      </pc:sldChg>
      <pc:sldChg chg="addSp delSp modSp new ord">
        <pc:chgData name="Matthew Stanford (Cottenham)" userId="S::matthew.stanford@astreacottenham.org::8f95c6d5-7fac-41cc-a853-dea4da97f14a" providerId="AD" clId="Web-{90C26F98-6CFE-F072-0B6F-782B9AE3CC2C}" dt="2019-03-07T20:51:45.493" v="85" actId="20577"/>
        <pc:sldMkLst>
          <pc:docMk/>
          <pc:sldMk cId="711652923" sldId="426"/>
        </pc:sldMkLst>
        <pc:spChg chg="del">
          <ac:chgData name="Matthew Stanford (Cottenham)" userId="S::matthew.stanford@astreacottenham.org::8f95c6d5-7fac-41cc-a853-dea4da97f14a" providerId="AD" clId="Web-{90C26F98-6CFE-F072-0B6F-782B9AE3CC2C}" dt="2019-03-07T20:44:21.304" v="11" actId="20577"/>
          <ac:spMkLst>
            <pc:docMk/>
            <pc:sldMk cId="711652923" sldId="426"/>
            <ac:spMk id="2" creationId="{45446591-8C1B-4DB0-888F-43DF93673E61}"/>
          </ac:spMkLst>
        </pc:spChg>
        <pc:spChg chg="del">
          <ac:chgData name="Matthew Stanford (Cottenham)" userId="S::matthew.stanford@astreacottenham.org::8f95c6d5-7fac-41cc-a853-dea4da97f14a" providerId="AD" clId="Web-{90C26F98-6CFE-F072-0B6F-782B9AE3CC2C}" dt="2019-03-07T20:44:21.304" v="10" actId="20577"/>
          <ac:spMkLst>
            <pc:docMk/>
            <pc:sldMk cId="711652923" sldId="426"/>
            <ac:spMk id="3" creationId="{26674B7F-6F86-436F-819B-246F017C8AA6}"/>
          </ac:spMkLst>
        </pc:spChg>
        <pc:spChg chg="add mod">
          <ac:chgData name="Matthew Stanford (Cottenham)" userId="S::matthew.stanford@astreacottenham.org::8f95c6d5-7fac-41cc-a853-dea4da97f14a" providerId="AD" clId="Web-{90C26F98-6CFE-F072-0B6F-782B9AE3CC2C}" dt="2019-03-07T20:45:28.476" v="56" actId="20577"/>
          <ac:spMkLst>
            <pc:docMk/>
            <pc:sldMk cId="711652923" sldId="426"/>
            <ac:spMk id="7" creationId="{2188B5D2-4ECF-4825-90F3-7C880866778C}"/>
          </ac:spMkLst>
        </pc:spChg>
        <pc:picChg chg="add mod">
          <ac:chgData name="Matthew Stanford (Cottenham)" userId="S::matthew.stanford@astreacottenham.org::8f95c6d5-7fac-41cc-a853-dea4da97f14a" providerId="AD" clId="Web-{90C26F98-6CFE-F072-0B6F-782B9AE3CC2C}" dt="2019-03-07T20:44:30.897" v="15" actId="1076"/>
          <ac:picMkLst>
            <pc:docMk/>
            <pc:sldMk cId="711652923" sldId="426"/>
            <ac:picMk id="4" creationId="{1D15BF6A-56C4-45D2-B826-69EEA783EE33}"/>
          </ac:picMkLst>
        </pc:picChg>
      </pc:sldChg>
      <pc:sldChg chg="addSp delSp modSp new ord">
        <pc:chgData name="Matthew Stanford (Cottenham)" userId="S::matthew.stanford@astreacottenham.org::8f95c6d5-7fac-41cc-a853-dea4da97f14a" providerId="AD" clId="Web-{90C26F98-6CFE-F072-0B6F-782B9AE3CC2C}" dt="2019-03-07T20:51:45.493" v="84" actId="20577"/>
        <pc:sldMkLst>
          <pc:docMk/>
          <pc:sldMk cId="4182464731" sldId="427"/>
        </pc:sldMkLst>
        <pc:spChg chg="del">
          <ac:chgData name="Matthew Stanford (Cottenham)" userId="S::matthew.stanford@astreacottenham.org::8f95c6d5-7fac-41cc-a853-dea4da97f14a" providerId="AD" clId="Web-{90C26F98-6CFE-F072-0B6F-782B9AE3CC2C}" dt="2019-03-07T20:46:48.210" v="60" actId="20577"/>
          <ac:spMkLst>
            <pc:docMk/>
            <pc:sldMk cId="4182464731" sldId="427"/>
            <ac:spMk id="2" creationId="{9892A46C-D768-411C-A915-7315CF2EB5E4}"/>
          </ac:spMkLst>
        </pc:spChg>
        <pc:spChg chg="del">
          <ac:chgData name="Matthew Stanford (Cottenham)" userId="S::matthew.stanford@astreacottenham.org::8f95c6d5-7fac-41cc-a853-dea4da97f14a" providerId="AD" clId="Web-{90C26F98-6CFE-F072-0B6F-782B9AE3CC2C}" dt="2019-03-07T20:46:48.210" v="59" actId="20577"/>
          <ac:spMkLst>
            <pc:docMk/>
            <pc:sldMk cId="4182464731" sldId="427"/>
            <ac:spMk id="3" creationId="{B80E7CDC-D82D-4FEB-894F-7FD22C9556F8}"/>
          </ac:spMkLst>
        </pc:spChg>
        <pc:picChg chg="add mod">
          <ac:chgData name="Matthew Stanford (Cottenham)" userId="S::matthew.stanford@astreacottenham.org::8f95c6d5-7fac-41cc-a853-dea4da97f14a" providerId="AD" clId="Web-{90C26F98-6CFE-F072-0B6F-782B9AE3CC2C}" dt="2019-03-07T20:46:55.757" v="63" actId="14100"/>
          <ac:picMkLst>
            <pc:docMk/>
            <pc:sldMk cId="4182464731" sldId="427"/>
            <ac:picMk id="4" creationId="{85F4F7F3-AD89-4ADA-A739-0D32F49A3B4D}"/>
          </ac:picMkLst>
        </pc:picChg>
      </pc:sldChg>
      <pc:sldChg chg="addSp delSp modSp new">
        <pc:chgData name="Matthew Stanford (Cottenham)" userId="S::matthew.stanford@astreacottenham.org::8f95c6d5-7fac-41cc-a853-dea4da97f14a" providerId="AD" clId="Web-{90C26F98-6CFE-F072-0B6F-782B9AE3CC2C}" dt="2019-03-07T20:48:19.398" v="71" actId="20577"/>
        <pc:sldMkLst>
          <pc:docMk/>
          <pc:sldMk cId="3999346819" sldId="428"/>
        </pc:sldMkLst>
        <pc:spChg chg="del">
          <ac:chgData name="Matthew Stanford (Cottenham)" userId="S::matthew.stanford@astreacottenham.org::8f95c6d5-7fac-41cc-a853-dea4da97f14a" providerId="AD" clId="Web-{90C26F98-6CFE-F072-0B6F-782B9AE3CC2C}" dt="2019-03-07T20:47:54.570" v="66" actId="20577"/>
          <ac:spMkLst>
            <pc:docMk/>
            <pc:sldMk cId="3999346819" sldId="428"/>
            <ac:spMk id="2" creationId="{3B8C7981-54BD-4F9E-A30A-86640807B8DC}"/>
          </ac:spMkLst>
        </pc:spChg>
        <pc:spChg chg="del">
          <ac:chgData name="Matthew Stanford (Cottenham)" userId="S::matthew.stanford@astreacottenham.org::8f95c6d5-7fac-41cc-a853-dea4da97f14a" providerId="AD" clId="Web-{90C26F98-6CFE-F072-0B6F-782B9AE3CC2C}" dt="2019-03-07T20:47:54.570" v="65" actId="20577"/>
          <ac:spMkLst>
            <pc:docMk/>
            <pc:sldMk cId="3999346819" sldId="428"/>
            <ac:spMk id="3" creationId="{058F4064-1480-4D30-863A-E6D1395ED1FB}"/>
          </ac:spMkLst>
        </pc:spChg>
        <pc:picChg chg="add mod modCrop">
          <ac:chgData name="Matthew Stanford (Cottenham)" userId="S::matthew.stanford@astreacottenham.org::8f95c6d5-7fac-41cc-a853-dea4da97f14a" providerId="AD" clId="Web-{90C26F98-6CFE-F072-0B6F-782B9AE3CC2C}" dt="2019-03-07T20:48:19.398" v="71" actId="20577"/>
          <ac:picMkLst>
            <pc:docMk/>
            <pc:sldMk cId="3999346819" sldId="428"/>
            <ac:picMk id="4" creationId="{D468058F-272A-413B-A3A0-9FAEE8C638DA}"/>
          </ac:picMkLst>
        </pc:picChg>
      </pc:sldChg>
      <pc:sldChg chg="addSp delSp modSp new">
        <pc:chgData name="Matthew Stanford (Cottenham)" userId="S::matthew.stanford@astreacottenham.org::8f95c6d5-7fac-41cc-a853-dea4da97f14a" providerId="AD" clId="Web-{90C26F98-6CFE-F072-0B6F-782B9AE3CC2C}" dt="2019-03-07T20:49:27.117" v="77" actId="14100"/>
        <pc:sldMkLst>
          <pc:docMk/>
          <pc:sldMk cId="3024460948" sldId="429"/>
        </pc:sldMkLst>
        <pc:spChg chg="del">
          <ac:chgData name="Matthew Stanford (Cottenham)" userId="S::matthew.stanford@astreacottenham.org::8f95c6d5-7fac-41cc-a853-dea4da97f14a" providerId="AD" clId="Web-{90C26F98-6CFE-F072-0B6F-782B9AE3CC2C}" dt="2019-03-07T20:49:16.867" v="74" actId="14100"/>
          <ac:spMkLst>
            <pc:docMk/>
            <pc:sldMk cId="3024460948" sldId="429"/>
            <ac:spMk id="2" creationId="{36D56926-5CDA-409E-A793-5BB600594B3C}"/>
          </ac:spMkLst>
        </pc:spChg>
        <pc:spChg chg="del">
          <ac:chgData name="Matthew Stanford (Cottenham)" userId="S::matthew.stanford@astreacottenham.org::8f95c6d5-7fac-41cc-a853-dea4da97f14a" providerId="AD" clId="Web-{90C26F98-6CFE-F072-0B6F-782B9AE3CC2C}" dt="2019-03-07T20:49:16.867" v="73" actId="14100"/>
          <ac:spMkLst>
            <pc:docMk/>
            <pc:sldMk cId="3024460948" sldId="429"/>
            <ac:spMk id="3" creationId="{BF41BCC2-D59D-4D39-922F-7CC6EE5131C1}"/>
          </ac:spMkLst>
        </pc:spChg>
        <pc:picChg chg="add mod">
          <ac:chgData name="Matthew Stanford (Cottenham)" userId="S::matthew.stanford@astreacottenham.org::8f95c6d5-7fac-41cc-a853-dea4da97f14a" providerId="AD" clId="Web-{90C26F98-6CFE-F072-0B6F-782B9AE3CC2C}" dt="2019-03-07T20:49:27.117" v="77" actId="14100"/>
          <ac:picMkLst>
            <pc:docMk/>
            <pc:sldMk cId="3024460948" sldId="429"/>
            <ac:picMk id="4" creationId="{D0A38EDD-4F81-44DB-AEF6-71A8DAD976CF}"/>
          </ac:picMkLst>
        </pc:picChg>
      </pc:sldChg>
      <pc:sldChg chg="addSp delSp modSp new">
        <pc:chgData name="Matthew Stanford (Cottenham)" userId="S::matthew.stanford@astreacottenham.org::8f95c6d5-7fac-41cc-a853-dea4da97f14a" providerId="AD" clId="Web-{90C26F98-6CFE-F072-0B6F-782B9AE3CC2C}" dt="2019-03-07T20:51:25.149" v="83" actId="14100"/>
        <pc:sldMkLst>
          <pc:docMk/>
          <pc:sldMk cId="1254420653" sldId="430"/>
        </pc:sldMkLst>
        <pc:spChg chg="del">
          <ac:chgData name="Matthew Stanford (Cottenham)" userId="S::matthew.stanford@astreacottenham.org::8f95c6d5-7fac-41cc-a853-dea4da97f14a" providerId="AD" clId="Web-{90C26F98-6CFE-F072-0B6F-782B9AE3CC2C}" dt="2019-03-07T20:51:14.836" v="80" actId="14100"/>
          <ac:spMkLst>
            <pc:docMk/>
            <pc:sldMk cId="1254420653" sldId="430"/>
            <ac:spMk id="2" creationId="{5C404391-768E-4169-9C7C-3731C4AD252A}"/>
          </ac:spMkLst>
        </pc:spChg>
        <pc:spChg chg="del">
          <ac:chgData name="Matthew Stanford (Cottenham)" userId="S::matthew.stanford@astreacottenham.org::8f95c6d5-7fac-41cc-a853-dea4da97f14a" providerId="AD" clId="Web-{90C26F98-6CFE-F072-0B6F-782B9AE3CC2C}" dt="2019-03-07T20:51:14.836" v="79" actId="14100"/>
          <ac:spMkLst>
            <pc:docMk/>
            <pc:sldMk cId="1254420653" sldId="430"/>
            <ac:spMk id="3" creationId="{56AE7075-FFB5-4013-ACFD-CFF54DF304AE}"/>
          </ac:spMkLst>
        </pc:spChg>
        <pc:picChg chg="add mod">
          <ac:chgData name="Matthew Stanford (Cottenham)" userId="S::matthew.stanford@astreacottenham.org::8f95c6d5-7fac-41cc-a853-dea4da97f14a" providerId="AD" clId="Web-{90C26F98-6CFE-F072-0B6F-782B9AE3CC2C}" dt="2019-03-07T20:51:25.149" v="83" actId="14100"/>
          <ac:picMkLst>
            <pc:docMk/>
            <pc:sldMk cId="1254420653" sldId="430"/>
            <ac:picMk id="4" creationId="{7C633419-F259-4DAF-B39E-4061EEEC57C6}"/>
          </ac:picMkLst>
        </pc:picChg>
      </pc:sldChg>
      <pc:sldChg chg="addSp modSp new">
        <pc:chgData name="Matthew Stanford (Cottenham)" userId="S::matthew.stanford@astreacottenham.org::8f95c6d5-7fac-41cc-a853-dea4da97f14a" providerId="AD" clId="Web-{90C26F98-6CFE-F072-0B6F-782B9AE3CC2C}" dt="2019-03-07T21:02:36.557" v="194" actId="1076"/>
        <pc:sldMkLst>
          <pc:docMk/>
          <pc:sldMk cId="3418898524" sldId="431"/>
        </pc:sldMkLst>
        <pc:spChg chg="add mod">
          <ac:chgData name="Matthew Stanford (Cottenham)" userId="S::matthew.stanford@astreacottenham.org::8f95c6d5-7fac-41cc-a853-dea4da97f14a" providerId="AD" clId="Web-{90C26F98-6CFE-F072-0B6F-782B9AE3CC2C}" dt="2019-03-07T21:02:36.557" v="194" actId="1076"/>
          <ac:spMkLst>
            <pc:docMk/>
            <pc:sldMk cId="3418898524" sldId="431"/>
            <ac:spMk id="2" creationId="{9A5B86E3-1FBA-4934-9AFC-4D7BE1FF5E05}"/>
          </ac:spMkLst>
        </pc:spChg>
      </pc:sldChg>
      <pc:sldChg chg="add replId">
        <pc:chgData name="Matthew Stanford (Cottenham)" userId="S::matthew.stanford@astreacottenham.org::8f95c6d5-7fac-41cc-a853-dea4da97f14a" providerId="AD" clId="Web-{90C26F98-6CFE-F072-0B6F-782B9AE3CC2C}" dt="2019-03-07T21:08:41.387" v="210" actId="20577"/>
        <pc:sldMkLst>
          <pc:docMk/>
          <pc:sldMk cId="3649623458" sldId="432"/>
        </pc:sldMkLst>
      </pc:sldChg>
      <pc:sldChg chg="addSp delSp modSp new ord">
        <pc:chgData name="Matthew Stanford (Cottenham)" userId="S::matthew.stanford@astreacottenham.org::8f95c6d5-7fac-41cc-a853-dea4da97f14a" providerId="AD" clId="Web-{90C26F98-6CFE-F072-0B6F-782B9AE3CC2C}" dt="2019-03-07T21:56:47.006" v="1525" actId="20577"/>
        <pc:sldMkLst>
          <pc:docMk/>
          <pc:sldMk cId="4122800936" sldId="433"/>
        </pc:sldMkLst>
        <pc:spChg chg="del">
          <ac:chgData name="Matthew Stanford (Cottenham)" userId="S::matthew.stanford@astreacottenham.org::8f95c6d5-7fac-41cc-a853-dea4da97f14a" providerId="AD" clId="Web-{90C26F98-6CFE-F072-0B6F-782B9AE3CC2C}" dt="2019-03-07T21:53:40.192" v="1328" actId="20577"/>
          <ac:spMkLst>
            <pc:docMk/>
            <pc:sldMk cId="4122800936" sldId="433"/>
            <ac:spMk id="2" creationId="{66445011-64D3-489D-9726-235340A069C9}"/>
          </ac:spMkLst>
        </pc:spChg>
        <pc:spChg chg="del">
          <ac:chgData name="Matthew Stanford (Cottenham)" userId="S::matthew.stanford@astreacottenham.org::8f95c6d5-7fac-41cc-a853-dea4da97f14a" providerId="AD" clId="Web-{90C26F98-6CFE-F072-0B6F-782B9AE3CC2C}" dt="2019-03-07T21:53:40.192" v="1327" actId="20577"/>
          <ac:spMkLst>
            <pc:docMk/>
            <pc:sldMk cId="4122800936" sldId="433"/>
            <ac:spMk id="3" creationId="{37E6ACF5-F934-44A3-A407-E4B28B9AEEF1}"/>
          </ac:spMkLst>
        </pc:spChg>
        <pc:spChg chg="add del">
          <ac:chgData name="Matthew Stanford (Cottenham)" userId="S::matthew.stanford@astreacottenham.org::8f95c6d5-7fac-41cc-a853-dea4da97f14a" providerId="AD" clId="Web-{90C26F98-6CFE-F072-0B6F-782B9AE3CC2C}" dt="2019-03-07T21:53:53.067" v="1333" actId="20577"/>
          <ac:spMkLst>
            <pc:docMk/>
            <pc:sldMk cId="4122800936" sldId="433"/>
            <ac:spMk id="4" creationId="{653214DC-4B64-4BD9-A28D-78E39BCB165B}"/>
          </ac:spMkLst>
        </pc:spChg>
        <pc:spChg chg="add mod">
          <ac:chgData name="Matthew Stanford (Cottenham)" userId="S::matthew.stanford@astreacottenham.org::8f95c6d5-7fac-41cc-a853-dea4da97f14a" providerId="AD" clId="Web-{90C26F98-6CFE-F072-0B6F-782B9AE3CC2C}" dt="2019-03-07T21:56:47.006" v="1525" actId="20577"/>
          <ac:spMkLst>
            <pc:docMk/>
            <pc:sldMk cId="4122800936" sldId="433"/>
            <ac:spMk id="5" creationId="{368F4F92-E201-44F4-BB0F-BB6DE1BA4968}"/>
          </ac:spMkLst>
        </pc:spChg>
      </pc:sldChg>
    </pc:docChg>
  </pc:docChgLst>
  <pc:docChgLst>
    <pc:chgData name="Corinne Goullee (Cottenham)" userId="S::corinne.goullee@astreacottenham.org::d5c8d897-c58e-446e-8828-8d10540ddeb9" providerId="AD" clId="Web-{BE21E6BC-FAC6-E980-9589-1B7832CA990E}"/>
    <pc:docChg chg="addSld modSld sldOrd">
      <pc:chgData name="Corinne Goullee (Cottenham)" userId="S::corinne.goullee@astreacottenham.org::d5c8d897-c58e-446e-8828-8d10540ddeb9" providerId="AD" clId="Web-{BE21E6BC-FAC6-E980-9589-1B7832CA990E}" dt="2019-03-08T17:31:08.772" v="11"/>
      <pc:docMkLst>
        <pc:docMk/>
      </pc:docMkLst>
      <pc:sldChg chg="modSp">
        <pc:chgData name="Corinne Goullee (Cottenham)" userId="S::corinne.goullee@astreacottenham.org::d5c8d897-c58e-446e-8828-8d10540ddeb9" providerId="AD" clId="Web-{BE21E6BC-FAC6-E980-9589-1B7832CA990E}" dt="2019-03-08T17:23:35.535" v="6" actId="14100"/>
        <pc:sldMkLst>
          <pc:docMk/>
          <pc:sldMk cId="711652923" sldId="426"/>
        </pc:sldMkLst>
        <pc:spChg chg="mod">
          <ac:chgData name="Corinne Goullee (Cottenham)" userId="S::corinne.goullee@astreacottenham.org::d5c8d897-c58e-446e-8828-8d10540ddeb9" providerId="AD" clId="Web-{BE21E6BC-FAC6-E980-9589-1B7832CA990E}" dt="2019-03-08T17:23:35.535" v="6" actId="14100"/>
          <ac:spMkLst>
            <pc:docMk/>
            <pc:sldMk cId="711652923" sldId="426"/>
            <ac:spMk id="7" creationId="{2188B5D2-4ECF-4825-90F3-7C880866778C}"/>
          </ac:spMkLst>
        </pc:spChg>
      </pc:sldChg>
      <pc:sldChg chg="ord">
        <pc:chgData name="Corinne Goullee (Cottenham)" userId="S::corinne.goullee@astreacottenham.org::d5c8d897-c58e-446e-8828-8d10540ddeb9" providerId="AD" clId="Web-{BE21E6BC-FAC6-E980-9589-1B7832CA990E}" dt="2019-03-08T17:24:27.113" v="9"/>
        <pc:sldMkLst>
          <pc:docMk/>
          <pc:sldMk cId="1254420653" sldId="430"/>
        </pc:sldMkLst>
      </pc:sldChg>
      <pc:sldChg chg="modSp">
        <pc:chgData name="Corinne Goullee (Cottenham)" userId="S::corinne.goullee@astreacottenham.org::d5c8d897-c58e-446e-8828-8d10540ddeb9" providerId="AD" clId="Web-{BE21E6BC-FAC6-E980-9589-1B7832CA990E}" dt="2019-03-08T17:07:10.764" v="4" actId="20577"/>
        <pc:sldMkLst>
          <pc:docMk/>
          <pc:sldMk cId="4122800936" sldId="433"/>
        </pc:sldMkLst>
        <pc:spChg chg="mod">
          <ac:chgData name="Corinne Goullee (Cottenham)" userId="S::corinne.goullee@astreacottenham.org::d5c8d897-c58e-446e-8828-8d10540ddeb9" providerId="AD" clId="Web-{BE21E6BC-FAC6-E980-9589-1B7832CA990E}" dt="2019-03-08T17:07:10.764" v="4" actId="20577"/>
          <ac:spMkLst>
            <pc:docMk/>
            <pc:sldMk cId="4122800936" sldId="433"/>
            <ac:spMk id="3" creationId="{2095F545-E5E2-4D9D-B89B-1611B675A3CE}"/>
          </ac:spMkLst>
        </pc:spChg>
      </pc:sldChg>
      <pc:sldChg chg="add ord replId">
        <pc:chgData name="Corinne Goullee (Cottenham)" userId="S::corinne.goullee@astreacottenham.org::d5c8d897-c58e-446e-8828-8d10540ddeb9" providerId="AD" clId="Web-{BE21E6BC-FAC6-E980-9589-1B7832CA990E}" dt="2019-03-08T17:31:08.772" v="11"/>
        <pc:sldMkLst>
          <pc:docMk/>
          <pc:sldMk cId="779409035" sldId="444"/>
        </pc:sldMkLst>
      </pc:sldChg>
    </pc:docChg>
  </pc:docChgLst>
  <pc:docChgLst>
    <pc:chgData name="Matthew Stanford (Cottenham)" userId="S::matthew.stanford@astreacottenham.org::8f95c6d5-7fac-41cc-a853-dea4da97f14a" providerId="AD" clId="Web-{D204773E-665C-5B4D-02D2-2D7E686BC65F}"/>
    <pc:docChg chg="delSld modSld">
      <pc:chgData name="Matthew Stanford (Cottenham)" userId="S::matthew.stanford@astreacottenham.org::8f95c6d5-7fac-41cc-a853-dea4da97f14a" providerId="AD" clId="Web-{D204773E-665C-5B4D-02D2-2D7E686BC65F}" dt="2019-03-05T15:50:02.519" v="39" actId="1076"/>
      <pc:docMkLst>
        <pc:docMk/>
      </pc:docMkLst>
      <pc:sldChg chg="addSp delSp modSp">
        <pc:chgData name="Matthew Stanford (Cottenham)" userId="S::matthew.stanford@astreacottenham.org::8f95c6d5-7fac-41cc-a853-dea4da97f14a" providerId="AD" clId="Web-{D204773E-665C-5B4D-02D2-2D7E686BC65F}" dt="2019-03-05T15:50:02.519" v="39" actId="1076"/>
        <pc:sldMkLst>
          <pc:docMk/>
          <pc:sldMk cId="151590344" sldId="278"/>
        </pc:sldMkLst>
        <pc:spChg chg="add">
          <ac:chgData name="Matthew Stanford (Cottenham)" userId="S::matthew.stanford@astreacottenham.org::8f95c6d5-7fac-41cc-a853-dea4da97f14a" providerId="AD" clId="Web-{D204773E-665C-5B4D-02D2-2D7E686BC65F}" dt="2019-03-05T15:49:45.410" v="37" actId="1076"/>
          <ac:spMkLst>
            <pc:docMk/>
            <pc:sldMk cId="151590344" sldId="278"/>
            <ac:spMk id="2" creationId="{03CBB8A6-E77F-42BB-9CE2-EE8B8C2CDD34}"/>
          </ac:spMkLst>
        </pc:spChg>
        <pc:spChg chg="add mod">
          <ac:chgData name="Matthew Stanford (Cottenham)" userId="S::matthew.stanford@astreacottenham.org::8f95c6d5-7fac-41cc-a853-dea4da97f14a" providerId="AD" clId="Web-{D204773E-665C-5B4D-02D2-2D7E686BC65F}" dt="2019-03-05T15:50:02.519" v="39" actId="1076"/>
          <ac:spMkLst>
            <pc:docMk/>
            <pc:sldMk cId="151590344" sldId="278"/>
            <ac:spMk id="3" creationId="{F0CD3D94-9308-4BD3-B709-085DBE14D67D}"/>
          </ac:spMkLst>
        </pc:spChg>
        <pc:spChg chg="mod">
          <ac:chgData name="Matthew Stanford (Cottenham)" userId="S::matthew.stanford@astreacottenham.org::8f95c6d5-7fac-41cc-a853-dea4da97f14a" providerId="AD" clId="Web-{D204773E-665C-5B4D-02D2-2D7E686BC65F}" dt="2019-03-05T15:50:02.504" v="38" actId="1076"/>
          <ac:spMkLst>
            <pc:docMk/>
            <pc:sldMk cId="151590344" sldId="278"/>
            <ac:spMk id="4" creationId="{00000000-0000-0000-0000-000000000000}"/>
          </ac:spMkLst>
        </pc:spChg>
        <pc:spChg chg="add del">
          <ac:chgData name="Matthew Stanford (Cottenham)" userId="S::matthew.stanford@astreacottenham.org::8f95c6d5-7fac-41cc-a853-dea4da97f14a" providerId="AD" clId="Web-{D204773E-665C-5B4D-02D2-2D7E686BC65F}" dt="2019-03-05T15:49:34.363" v="36" actId="1076"/>
          <ac:spMkLst>
            <pc:docMk/>
            <pc:sldMk cId="151590344" sldId="278"/>
            <ac:spMk id="5" creationId="{EFCF9175-B680-487D-998E-05FB17B22F61}"/>
          </ac:spMkLst>
        </pc:spChg>
      </pc:sldChg>
    </pc:docChg>
  </pc:docChgLst>
  <pc:docChgLst>
    <pc:chgData name="Matthew Stanford (Cottenham)" userId="S::matthew.stanford@astreacottenham.org::8f95c6d5-7fac-41cc-a853-dea4da97f14a" providerId="AD" clId="Web-{737DB98A-7E83-D3BB-08A6-2D5B64892B18}"/>
    <pc:docChg chg="addSld delSld modSld sldOrd">
      <pc:chgData name="Matthew Stanford (Cottenham)" userId="S::matthew.stanford@astreacottenham.org::8f95c6d5-7fac-41cc-a853-dea4da97f14a" providerId="AD" clId="Web-{737DB98A-7E83-D3BB-08A6-2D5B64892B18}" dt="2019-03-04T23:26:32.046" v="87" actId="20577"/>
      <pc:docMkLst>
        <pc:docMk/>
      </pc:docMkLst>
      <pc:sldChg chg="addSp modSp">
        <pc:chgData name="Matthew Stanford (Cottenham)" userId="S::matthew.stanford@astreacottenham.org::8f95c6d5-7fac-41cc-a853-dea4da97f14a" providerId="AD" clId="Web-{737DB98A-7E83-D3BB-08A6-2D5B64892B18}" dt="2019-03-04T23:22:24.182" v="50" actId="1076"/>
        <pc:sldMkLst>
          <pc:docMk/>
          <pc:sldMk cId="289963867" sldId="259"/>
        </pc:sldMkLst>
        <pc:spChg chg="mod">
          <ac:chgData name="Matthew Stanford (Cottenham)" userId="S::matthew.stanford@astreacottenham.org::8f95c6d5-7fac-41cc-a853-dea4da97f14a" providerId="AD" clId="Web-{737DB98A-7E83-D3BB-08A6-2D5B64892B18}" dt="2019-03-04T23:21:44.057" v="48" actId="1076"/>
          <ac:spMkLst>
            <pc:docMk/>
            <pc:sldMk cId="289963867" sldId="259"/>
            <ac:spMk id="4" creationId="{00000000-0000-0000-0000-000000000000}"/>
          </ac:spMkLst>
        </pc:spChg>
        <pc:picChg chg="add mod">
          <ac:chgData name="Matthew Stanford (Cottenham)" userId="S::matthew.stanford@astreacottenham.org::8f95c6d5-7fac-41cc-a853-dea4da97f14a" providerId="AD" clId="Web-{737DB98A-7E83-D3BB-08A6-2D5B64892B18}" dt="2019-03-04T23:22:24.182" v="50" actId="1076"/>
          <ac:picMkLst>
            <pc:docMk/>
            <pc:sldMk cId="289963867" sldId="259"/>
            <ac:picMk id="2" creationId="{D10C5E9B-E5C9-4E89-B238-761F2174E97E}"/>
          </ac:picMkLst>
        </pc:picChg>
      </pc:sldChg>
      <pc:sldChg chg="delSp modSp">
        <pc:chgData name="Matthew Stanford (Cottenham)" userId="S::matthew.stanford@astreacottenham.org::8f95c6d5-7fac-41cc-a853-dea4da97f14a" providerId="AD" clId="Web-{737DB98A-7E83-D3BB-08A6-2D5B64892B18}" dt="2019-03-04T23:24:31.651" v="67" actId="20577"/>
        <pc:sldMkLst>
          <pc:docMk/>
          <pc:sldMk cId="2451810822" sldId="270"/>
        </pc:sldMkLst>
        <pc:spChg chg="mod">
          <ac:chgData name="Matthew Stanford (Cottenham)" userId="S::matthew.stanford@astreacottenham.org::8f95c6d5-7fac-41cc-a853-dea4da97f14a" providerId="AD" clId="Web-{737DB98A-7E83-D3BB-08A6-2D5B64892B18}" dt="2019-03-04T23:24:31.651" v="67" actId="20577"/>
          <ac:spMkLst>
            <pc:docMk/>
            <pc:sldMk cId="2451810822" sldId="270"/>
            <ac:spMk id="5" creationId="{00000000-0000-0000-0000-000000000000}"/>
          </ac:spMkLst>
        </pc:spChg>
        <pc:picChg chg="mod">
          <ac:chgData name="Matthew Stanford (Cottenham)" userId="S::matthew.stanford@astreacottenham.org::8f95c6d5-7fac-41cc-a853-dea4da97f14a" providerId="AD" clId="Web-{737DB98A-7E83-D3BB-08A6-2D5B64892B18}" dt="2019-03-04T23:23:45.713" v="59" actId="1076"/>
          <ac:picMkLst>
            <pc:docMk/>
            <pc:sldMk cId="2451810822" sldId="270"/>
            <ac:picMk id="8" creationId="{00000000-0000-0000-0000-000000000000}"/>
          </ac:picMkLst>
        </pc:picChg>
        <pc:picChg chg="del mod">
          <ac:chgData name="Matthew Stanford (Cottenham)" userId="S::matthew.stanford@astreacottenham.org::8f95c6d5-7fac-41cc-a853-dea4da97f14a" providerId="AD" clId="Web-{737DB98A-7E83-D3BB-08A6-2D5B64892B18}" dt="2019-03-04T23:24:05.338" v="62" actId="20577"/>
          <ac:picMkLst>
            <pc:docMk/>
            <pc:sldMk cId="2451810822" sldId="270"/>
            <ac:picMk id="9" creationId="{00000000-0000-0000-0000-000000000000}"/>
          </ac:picMkLst>
        </pc:picChg>
        <pc:picChg chg="del mod">
          <ac:chgData name="Matthew Stanford (Cottenham)" userId="S::matthew.stanford@astreacottenham.org::8f95c6d5-7fac-41cc-a853-dea4da97f14a" providerId="AD" clId="Web-{737DB98A-7E83-D3BB-08A6-2D5B64892B18}" dt="2019-03-04T23:24:07.151" v="63" actId="20577"/>
          <ac:picMkLst>
            <pc:docMk/>
            <pc:sldMk cId="2451810822" sldId="270"/>
            <ac:picMk id="10" creationId="{00000000-0000-0000-0000-000000000000}"/>
          </ac:picMkLst>
        </pc:picChg>
      </pc:sldChg>
      <pc:sldChg chg="modSp">
        <pc:chgData name="Matthew Stanford (Cottenham)" userId="S::matthew.stanford@astreacottenham.org::8f95c6d5-7fac-41cc-a853-dea4da97f14a" providerId="AD" clId="Web-{737DB98A-7E83-D3BB-08A6-2D5B64892B18}" dt="2019-03-04T23:25:44.542" v="71" actId="1076"/>
        <pc:sldMkLst>
          <pc:docMk/>
          <pc:sldMk cId="378356594" sldId="274"/>
        </pc:sldMkLst>
        <pc:spChg chg="mod">
          <ac:chgData name="Matthew Stanford (Cottenham)" userId="S::matthew.stanford@astreacottenham.org::8f95c6d5-7fac-41cc-a853-dea4da97f14a" providerId="AD" clId="Web-{737DB98A-7E83-D3BB-08A6-2D5B64892B18}" dt="2019-03-04T23:25:44.542" v="71" actId="1076"/>
          <ac:spMkLst>
            <pc:docMk/>
            <pc:sldMk cId="378356594" sldId="274"/>
            <ac:spMk id="4" creationId="{00000000-0000-0000-0000-000000000000}"/>
          </ac:spMkLst>
        </pc:spChg>
      </pc:sldChg>
      <pc:sldChg chg="modSp">
        <pc:chgData name="Matthew Stanford (Cottenham)" userId="S::matthew.stanford@astreacottenham.org::8f95c6d5-7fac-41cc-a853-dea4da97f14a" providerId="AD" clId="Web-{737DB98A-7E83-D3BB-08A6-2D5B64892B18}" dt="2019-03-04T23:26:30.792" v="86" actId="20577"/>
        <pc:sldMkLst>
          <pc:docMk/>
          <pc:sldMk cId="1656316641" sldId="332"/>
        </pc:sldMkLst>
        <pc:spChg chg="mod">
          <ac:chgData name="Matthew Stanford (Cottenham)" userId="S::matthew.stanford@astreacottenham.org::8f95c6d5-7fac-41cc-a853-dea4da97f14a" providerId="AD" clId="Web-{737DB98A-7E83-D3BB-08A6-2D5B64892B18}" dt="2019-03-04T23:26:30.792" v="86" actId="20577"/>
          <ac:spMkLst>
            <pc:docMk/>
            <pc:sldMk cId="1656316641" sldId="332"/>
            <ac:spMk id="4" creationId="{00000000-0000-0000-0000-000000000000}"/>
          </ac:spMkLst>
        </pc:spChg>
      </pc:sldChg>
      <pc:sldChg chg="delSp modSp">
        <pc:chgData name="Matthew Stanford (Cottenham)" userId="S::matthew.stanford@astreacottenham.org::8f95c6d5-7fac-41cc-a853-dea4da97f14a" providerId="AD" clId="Web-{737DB98A-7E83-D3BB-08A6-2D5B64892B18}" dt="2019-03-04T23:26:23.339" v="82" actId="20577"/>
        <pc:sldMkLst>
          <pc:docMk/>
          <pc:sldMk cId="595209474" sldId="333"/>
        </pc:sldMkLst>
        <pc:spChg chg="mod">
          <ac:chgData name="Matthew Stanford (Cottenham)" userId="S::matthew.stanford@astreacottenham.org::8f95c6d5-7fac-41cc-a853-dea4da97f14a" providerId="AD" clId="Web-{737DB98A-7E83-D3BB-08A6-2D5B64892B18}" dt="2019-03-04T23:26:08.636" v="75" actId="20577"/>
          <ac:spMkLst>
            <pc:docMk/>
            <pc:sldMk cId="595209474" sldId="333"/>
            <ac:spMk id="4" creationId="{00000000-0000-0000-0000-000000000000}"/>
          </ac:spMkLst>
        </pc:spChg>
        <pc:spChg chg="del">
          <ac:chgData name="Matthew Stanford (Cottenham)" userId="S::matthew.stanford@astreacottenham.org::8f95c6d5-7fac-41cc-a853-dea4da97f14a" providerId="AD" clId="Web-{737DB98A-7E83-D3BB-08A6-2D5B64892B18}" dt="2019-03-04T23:26:23.339" v="82" actId="20577"/>
          <ac:spMkLst>
            <pc:docMk/>
            <pc:sldMk cId="595209474" sldId="333"/>
            <ac:spMk id="8" creationId="{DAEBE451-5B09-41BF-916F-6A066FAF2B2E}"/>
          </ac:spMkLst>
        </pc:spChg>
      </pc:sldChg>
      <pc:sldChg chg="modSp">
        <pc:chgData name="Matthew Stanford (Cottenham)" userId="S::matthew.stanford@astreacottenham.org::8f95c6d5-7fac-41cc-a853-dea4da97f14a" providerId="AD" clId="Web-{737DB98A-7E83-D3BB-08A6-2D5B64892B18}" dt="2019-03-04T23:26:13.026" v="80" actId="20577"/>
        <pc:sldMkLst>
          <pc:docMk/>
          <pc:sldMk cId="1481534393" sldId="334"/>
        </pc:sldMkLst>
        <pc:spChg chg="mod">
          <ac:chgData name="Matthew Stanford (Cottenham)" userId="S::matthew.stanford@astreacottenham.org::8f95c6d5-7fac-41cc-a853-dea4da97f14a" providerId="AD" clId="Web-{737DB98A-7E83-D3BB-08A6-2D5B64892B18}" dt="2019-03-04T23:26:13.026" v="80" actId="20577"/>
          <ac:spMkLst>
            <pc:docMk/>
            <pc:sldMk cId="1481534393" sldId="334"/>
            <ac:spMk id="4" creationId="{00000000-0000-0000-0000-000000000000}"/>
          </ac:spMkLst>
        </pc:spChg>
      </pc:sldChg>
      <pc:sldChg chg="addSp delSp modSp new ord">
        <pc:chgData name="Matthew Stanford (Cottenham)" userId="S::matthew.stanford@astreacottenham.org::8f95c6d5-7fac-41cc-a853-dea4da97f14a" providerId="AD" clId="Web-{737DB98A-7E83-D3BB-08A6-2D5B64892B18}" dt="2019-03-04T23:14:43.698" v="37" actId="20577"/>
        <pc:sldMkLst>
          <pc:docMk/>
          <pc:sldMk cId="1400342137" sldId="340"/>
        </pc:sldMkLst>
        <pc:spChg chg="del">
          <ac:chgData name="Matthew Stanford (Cottenham)" userId="S::matthew.stanford@astreacottenham.org::8f95c6d5-7fac-41cc-a853-dea4da97f14a" providerId="AD" clId="Web-{737DB98A-7E83-D3BB-08A6-2D5B64892B18}" dt="2019-03-04T23:10:19.088" v="2" actId="20577"/>
          <ac:spMkLst>
            <pc:docMk/>
            <pc:sldMk cId="1400342137" sldId="340"/>
            <ac:spMk id="2" creationId="{5C2257A6-1B15-41EA-955B-F9B8DCEEEC72}"/>
          </ac:spMkLst>
        </pc:spChg>
        <pc:spChg chg="del">
          <ac:chgData name="Matthew Stanford (Cottenham)" userId="S::matthew.stanford@astreacottenham.org::8f95c6d5-7fac-41cc-a853-dea4da97f14a" providerId="AD" clId="Web-{737DB98A-7E83-D3BB-08A6-2D5B64892B18}" dt="2019-03-04T23:10:19.088" v="1" actId="20577"/>
          <ac:spMkLst>
            <pc:docMk/>
            <pc:sldMk cId="1400342137" sldId="340"/>
            <ac:spMk id="3" creationId="{30939F5B-FD9C-4382-BF9C-AD2E05BC78EE}"/>
          </ac:spMkLst>
        </pc:spChg>
        <pc:picChg chg="add del mod modCrop">
          <ac:chgData name="Matthew Stanford (Cottenham)" userId="S::matthew.stanford@astreacottenham.org::8f95c6d5-7fac-41cc-a853-dea4da97f14a" providerId="AD" clId="Web-{737DB98A-7E83-D3BB-08A6-2D5B64892B18}" dt="2019-03-04T23:14:38.088" v="36" actId="20577"/>
          <ac:picMkLst>
            <pc:docMk/>
            <pc:sldMk cId="1400342137" sldId="340"/>
            <ac:picMk id="4" creationId="{4791F5DA-D555-4EF1-B77D-5299320CE97C}"/>
          </ac:picMkLst>
        </pc:picChg>
        <pc:picChg chg="add del mod">
          <ac:chgData name="Matthew Stanford (Cottenham)" userId="S::matthew.stanford@astreacottenham.org::8f95c6d5-7fac-41cc-a853-dea4da97f14a" providerId="AD" clId="Web-{737DB98A-7E83-D3BB-08A6-2D5B64892B18}" dt="2019-03-04T23:12:25.510" v="12" actId="20577"/>
          <ac:picMkLst>
            <pc:docMk/>
            <pc:sldMk cId="1400342137" sldId="340"/>
            <ac:picMk id="6" creationId="{B735A624-3A96-4E79-BA40-DFCCECC169F5}"/>
          </ac:picMkLst>
        </pc:picChg>
        <pc:picChg chg="add mod ord modCrop">
          <ac:chgData name="Matthew Stanford (Cottenham)" userId="S::matthew.stanford@astreacottenham.org::8f95c6d5-7fac-41cc-a853-dea4da97f14a" providerId="AD" clId="Web-{737DB98A-7E83-D3BB-08A6-2D5B64892B18}" dt="2019-03-04T23:14:36.698" v="35" actId="20577"/>
          <ac:picMkLst>
            <pc:docMk/>
            <pc:sldMk cId="1400342137" sldId="340"/>
            <ac:picMk id="8" creationId="{1E49FF6C-1E6C-4014-A070-291523C1E0F2}"/>
          </ac:picMkLst>
        </pc:picChg>
      </pc:sldChg>
      <pc:sldChg chg="delSp add replId">
        <pc:chgData name="Matthew Stanford (Cottenham)" userId="S::matthew.stanford@astreacottenham.org::8f95c6d5-7fac-41cc-a853-dea4da97f14a" providerId="AD" clId="Web-{737DB98A-7E83-D3BB-08A6-2D5B64892B18}" dt="2019-03-04T23:14:30.182" v="34" actId="20577"/>
        <pc:sldMkLst>
          <pc:docMk/>
          <pc:sldMk cId="1726375838" sldId="341"/>
        </pc:sldMkLst>
        <pc:picChg chg="del">
          <ac:chgData name="Matthew Stanford (Cottenham)" userId="S::matthew.stanford@astreacottenham.org::8f95c6d5-7fac-41cc-a853-dea4da97f14a" providerId="AD" clId="Web-{737DB98A-7E83-D3BB-08A6-2D5B64892B18}" dt="2019-03-04T23:14:30.182" v="34" actId="20577"/>
          <ac:picMkLst>
            <pc:docMk/>
            <pc:sldMk cId="1726375838" sldId="341"/>
            <ac:picMk id="8" creationId="{1E49FF6C-1E6C-4014-A070-291523C1E0F2}"/>
          </ac:picMkLst>
        </pc:picChg>
      </pc:sldChg>
      <pc:sldChg chg="delSp modSp add replId">
        <pc:chgData name="Matthew Stanford (Cottenham)" userId="S::matthew.stanford@astreacottenham.org::8f95c6d5-7fac-41cc-a853-dea4da97f14a" providerId="AD" clId="Web-{737DB98A-7E83-D3BB-08A6-2D5B64892B18}" dt="2019-03-04T23:24:37.479" v="68" actId="20577"/>
        <pc:sldMkLst>
          <pc:docMk/>
          <pc:sldMk cId="3115902038" sldId="342"/>
        </pc:sldMkLst>
        <pc:spChg chg="mod">
          <ac:chgData name="Matthew Stanford (Cottenham)" userId="S::matthew.stanford@astreacottenham.org::8f95c6d5-7fac-41cc-a853-dea4da97f14a" providerId="AD" clId="Web-{737DB98A-7E83-D3BB-08A6-2D5B64892B18}" dt="2019-03-04T23:24:37.479" v="68" actId="20577"/>
          <ac:spMkLst>
            <pc:docMk/>
            <pc:sldMk cId="3115902038" sldId="342"/>
            <ac:spMk id="6" creationId="{00000000-0000-0000-0000-000000000000}"/>
          </ac:spMkLst>
        </pc:spChg>
        <pc:picChg chg="del">
          <ac:chgData name="Matthew Stanford (Cottenham)" userId="S::matthew.stanford@astreacottenham.org::8f95c6d5-7fac-41cc-a853-dea4da97f14a" providerId="AD" clId="Web-{737DB98A-7E83-D3BB-08A6-2D5B64892B18}" dt="2019-03-04T23:24:09.932" v="64" actId="20577"/>
          <ac:picMkLst>
            <pc:docMk/>
            <pc:sldMk cId="3115902038" sldId="342"/>
            <ac:picMk id="8" creationId="{00000000-0000-0000-0000-000000000000}"/>
          </ac:picMkLst>
        </pc:picChg>
        <pc:picChg chg="mod">
          <ac:chgData name="Matthew Stanford (Cottenham)" userId="S::matthew.stanford@astreacottenham.org::8f95c6d5-7fac-41cc-a853-dea4da97f14a" providerId="AD" clId="Web-{737DB98A-7E83-D3BB-08A6-2D5B64892B18}" dt="2019-03-04T23:24:16.369" v="65" actId="1076"/>
          <ac:picMkLst>
            <pc:docMk/>
            <pc:sldMk cId="3115902038" sldId="342"/>
            <ac:picMk id="9" creationId="{00000000-0000-0000-0000-000000000000}"/>
          </ac:picMkLst>
        </pc:picChg>
        <pc:picChg chg="mod">
          <ac:chgData name="Matthew Stanford (Cottenham)" userId="S::matthew.stanford@astreacottenham.org::8f95c6d5-7fac-41cc-a853-dea4da97f14a" providerId="AD" clId="Web-{737DB98A-7E83-D3BB-08A6-2D5B64892B18}" dt="2019-03-04T23:24:19.682" v="66" actId="1076"/>
          <ac:picMkLst>
            <pc:docMk/>
            <pc:sldMk cId="3115902038" sldId="342"/>
            <ac:picMk id="10" creationId="{00000000-0000-0000-0000-000000000000}"/>
          </ac:picMkLst>
        </pc:picChg>
      </pc:sldChg>
    </pc:docChg>
  </pc:docChgLst>
  <pc:docChgLst>
    <pc:chgData name="Matthew Stanford (Cottenham)" userId="S::matthew.stanford@astreacottenham.org::8f95c6d5-7fac-41cc-a853-dea4da97f14a" providerId="AD" clId="Web-{BCC942FF-79AB-6674-56D6-6FC2518231FB}"/>
    <pc:docChg chg="modSld">
      <pc:chgData name="Matthew Stanford (Cottenham)" userId="S::matthew.stanford@astreacottenham.org::8f95c6d5-7fac-41cc-a853-dea4da97f14a" providerId="AD" clId="Web-{BCC942FF-79AB-6674-56D6-6FC2518231FB}" dt="2019-03-05T20:34:35.490" v="17" actId="1076"/>
      <pc:docMkLst>
        <pc:docMk/>
      </pc:docMkLst>
      <pc:sldChg chg="modSp">
        <pc:chgData name="Matthew Stanford (Cottenham)" userId="S::matthew.stanford@astreacottenham.org::8f95c6d5-7fac-41cc-a853-dea4da97f14a" providerId="AD" clId="Web-{BCC942FF-79AB-6674-56D6-6FC2518231FB}" dt="2019-03-05T20:34:35.490" v="17" actId="1076"/>
        <pc:sldMkLst>
          <pc:docMk/>
          <pc:sldMk cId="378356594" sldId="274"/>
        </pc:sldMkLst>
        <pc:spChg chg="mod">
          <ac:chgData name="Matthew Stanford (Cottenham)" userId="S::matthew.stanford@astreacottenham.org::8f95c6d5-7fac-41cc-a853-dea4da97f14a" providerId="AD" clId="Web-{BCC942FF-79AB-6674-56D6-6FC2518231FB}" dt="2019-03-05T20:34:35.490" v="16" actId="1076"/>
          <ac:spMkLst>
            <pc:docMk/>
            <pc:sldMk cId="378356594" sldId="274"/>
            <ac:spMk id="3" creationId="{270F409B-68E5-4F8B-B492-BA06D5F68026}"/>
          </ac:spMkLst>
        </pc:spChg>
        <pc:spChg chg="mod">
          <ac:chgData name="Matthew Stanford (Cottenham)" userId="S::matthew.stanford@astreacottenham.org::8f95c6d5-7fac-41cc-a853-dea4da97f14a" providerId="AD" clId="Web-{BCC942FF-79AB-6674-56D6-6FC2518231FB}" dt="2019-03-05T20:34:35.490" v="15" actId="1076"/>
          <ac:spMkLst>
            <pc:docMk/>
            <pc:sldMk cId="378356594" sldId="274"/>
            <ac:spMk id="4" creationId="{00000000-0000-0000-0000-000000000000}"/>
          </ac:spMkLst>
        </pc:spChg>
        <pc:picChg chg="mod">
          <ac:chgData name="Matthew Stanford (Cottenham)" userId="S::matthew.stanford@astreacottenham.org::8f95c6d5-7fac-41cc-a853-dea4da97f14a" providerId="AD" clId="Web-{BCC942FF-79AB-6674-56D6-6FC2518231FB}" dt="2019-03-05T20:34:35.490" v="17" actId="1076"/>
          <ac:picMkLst>
            <pc:docMk/>
            <pc:sldMk cId="378356594" sldId="274"/>
            <ac:picMk id="11" creationId="{77537012-DE7C-4F86-A9BD-81AC920FB4EB}"/>
          </ac:picMkLst>
        </pc:picChg>
      </pc:sldChg>
    </pc:docChg>
  </pc:docChgLst>
  <pc:docChgLst>
    <pc:chgData name="Matthew Stanford (Cottenham)" userId="S::matthew.stanford@astreacottenham.org::8f95c6d5-7fac-41cc-a853-dea4da97f14a" providerId="AD" clId="Web-{A94FE071-DD7A-1856-6F87-74583B7CBE89}"/>
    <pc:docChg chg="addSld modSld">
      <pc:chgData name="Matthew Stanford (Cottenham)" userId="S::matthew.stanford@astreacottenham.org::8f95c6d5-7fac-41cc-a853-dea4da97f14a" providerId="AD" clId="Web-{A94FE071-DD7A-1856-6F87-74583B7CBE89}" dt="2019-03-06T10:47:42.151" v="10" actId="1076"/>
      <pc:docMkLst>
        <pc:docMk/>
      </pc:docMkLst>
      <pc:sldChg chg="delSp">
        <pc:chgData name="Matthew Stanford (Cottenham)" userId="S::matthew.stanford@astreacottenham.org::8f95c6d5-7fac-41cc-a853-dea4da97f14a" providerId="AD" clId="Web-{A94FE071-DD7A-1856-6F87-74583B7CBE89}" dt="2019-03-06T10:35:33.493" v="1" actId="1076"/>
        <pc:sldMkLst>
          <pc:docMk/>
          <pc:sldMk cId="3381889440" sldId="265"/>
        </pc:sldMkLst>
        <pc:spChg chg="del">
          <ac:chgData name="Matthew Stanford (Cottenham)" userId="S::matthew.stanford@astreacottenham.org::8f95c6d5-7fac-41cc-a853-dea4da97f14a" providerId="AD" clId="Web-{A94FE071-DD7A-1856-6F87-74583B7CBE89}" dt="2019-03-06T10:35:33.493" v="1" actId="1076"/>
          <ac:spMkLst>
            <pc:docMk/>
            <pc:sldMk cId="3381889440" sldId="265"/>
            <ac:spMk id="5" creationId="{5AAF3BE7-2B9A-4B9D-9831-0B9868A5E32B}"/>
          </ac:spMkLst>
        </pc:spChg>
      </pc:sldChg>
      <pc:sldChg chg="addSp">
        <pc:chgData name="Matthew Stanford (Cottenham)" userId="S::matthew.stanford@astreacottenham.org::8f95c6d5-7fac-41cc-a853-dea4da97f14a" providerId="AD" clId="Web-{A94FE071-DD7A-1856-6F87-74583B7CBE89}" dt="2019-03-06T10:35:29.696" v="0" actId="1076"/>
        <pc:sldMkLst>
          <pc:docMk/>
          <pc:sldMk cId="2244729234" sldId="331"/>
        </pc:sldMkLst>
        <pc:spChg chg="add">
          <ac:chgData name="Matthew Stanford (Cottenham)" userId="S::matthew.stanford@astreacottenham.org::8f95c6d5-7fac-41cc-a853-dea4da97f14a" providerId="AD" clId="Web-{A94FE071-DD7A-1856-6F87-74583B7CBE89}" dt="2019-03-06T10:35:29.696" v="0" actId="1076"/>
          <ac:spMkLst>
            <pc:docMk/>
            <pc:sldMk cId="2244729234" sldId="331"/>
            <ac:spMk id="6" creationId="{1BB0AC8F-4876-44E8-9A4B-C0C4B761826F}"/>
          </ac:spMkLst>
        </pc:spChg>
      </pc:sldChg>
      <pc:sldChg chg="addSp delSp modSp new">
        <pc:chgData name="Matthew Stanford (Cottenham)" userId="S::matthew.stanford@astreacottenham.org::8f95c6d5-7fac-41cc-a853-dea4da97f14a" providerId="AD" clId="Web-{A94FE071-DD7A-1856-6F87-74583B7CBE89}" dt="2019-03-06T10:47:42.151" v="10" actId="1076"/>
        <pc:sldMkLst>
          <pc:docMk/>
          <pc:sldMk cId="1444876413" sldId="350"/>
        </pc:sldMkLst>
        <pc:spChg chg="del">
          <ac:chgData name="Matthew Stanford (Cottenham)" userId="S::matthew.stanford@astreacottenham.org::8f95c6d5-7fac-41cc-a853-dea4da97f14a" providerId="AD" clId="Web-{A94FE071-DD7A-1856-6F87-74583B7CBE89}" dt="2019-03-06T10:47:15.573" v="4" actId="1076"/>
          <ac:spMkLst>
            <pc:docMk/>
            <pc:sldMk cId="1444876413" sldId="350"/>
            <ac:spMk id="2" creationId="{3017121C-023A-4209-B91E-8ADB05E38B84}"/>
          </ac:spMkLst>
        </pc:spChg>
        <pc:spChg chg="del">
          <ac:chgData name="Matthew Stanford (Cottenham)" userId="S::matthew.stanford@astreacottenham.org::8f95c6d5-7fac-41cc-a853-dea4da97f14a" providerId="AD" clId="Web-{A94FE071-DD7A-1856-6F87-74583B7CBE89}" dt="2019-03-06T10:47:15.573" v="3" actId="1076"/>
          <ac:spMkLst>
            <pc:docMk/>
            <pc:sldMk cId="1444876413" sldId="350"/>
            <ac:spMk id="3" creationId="{DA7C6BE1-52BE-4547-BAA2-6F07F6C85FE8}"/>
          </ac:spMkLst>
        </pc:spChg>
        <pc:picChg chg="add mod">
          <ac:chgData name="Matthew Stanford (Cottenham)" userId="S::matthew.stanford@astreacottenham.org::8f95c6d5-7fac-41cc-a853-dea4da97f14a" providerId="AD" clId="Web-{A94FE071-DD7A-1856-6F87-74583B7CBE89}" dt="2019-03-06T10:47:42.151" v="10" actId="1076"/>
          <ac:picMkLst>
            <pc:docMk/>
            <pc:sldMk cId="1444876413" sldId="350"/>
            <ac:picMk id="4" creationId="{E017C0A6-107E-4E81-B04E-56C31A778928}"/>
          </ac:picMkLst>
        </pc:picChg>
      </pc:sldChg>
    </pc:docChg>
  </pc:docChgLst>
  <pc:docChgLst>
    <pc:chgData name="Corinne Goullee (Cottenham)" userId="S::corinne.goullee@astreacottenham.org::d5c8d897-c58e-446e-8828-8d10540ddeb9" providerId="AD" clId="Web-{63822FBC-0151-477E-9C19-5D95AD3C93E9}"/>
    <pc:docChg chg="addSld delSld modSld">
      <pc:chgData name="Corinne Goullee (Cottenham)" userId="S::corinne.goullee@astreacottenham.org::d5c8d897-c58e-446e-8828-8d10540ddeb9" providerId="AD" clId="Web-{63822FBC-0151-477E-9C19-5D95AD3C93E9}" dt="2019-03-06T19:22:21.847" v="4"/>
      <pc:docMkLst>
        <pc:docMk/>
      </pc:docMkLst>
    </pc:docChg>
  </pc:docChgLst>
  <pc:docChgLst>
    <pc:chgData name="Matthew Stanford (Cottenham)" userId="8f95c6d5-7fac-41cc-a853-dea4da97f14a" providerId="ADAL" clId="{60755C8B-A52C-4069-8C26-750066243C94}"/>
    <pc:docChg chg="undo custSel addSld delSld modSld sldOrd">
      <pc:chgData name="Matthew Stanford (Cottenham)" userId="8f95c6d5-7fac-41cc-a853-dea4da97f14a" providerId="ADAL" clId="{60755C8B-A52C-4069-8C26-750066243C94}" dt="2019-03-06T13:52:50.392" v="278" actId="20577"/>
      <pc:docMkLst>
        <pc:docMk/>
      </pc:docMkLst>
      <pc:sldChg chg="addSp delSp">
        <pc:chgData name="Matthew Stanford (Cottenham)" userId="8f95c6d5-7fac-41cc-a853-dea4da97f14a" providerId="ADAL" clId="{60755C8B-A52C-4069-8C26-750066243C94}" dt="2019-03-06T13:42:57.797" v="272" actId="20577"/>
        <pc:sldMkLst>
          <pc:docMk/>
          <pc:sldMk cId="1126261529" sldId="264"/>
        </pc:sldMkLst>
        <pc:picChg chg="add del">
          <ac:chgData name="Matthew Stanford (Cottenham)" userId="8f95c6d5-7fac-41cc-a853-dea4da97f14a" providerId="ADAL" clId="{60755C8B-A52C-4069-8C26-750066243C94}" dt="2019-03-06T13:42:57.797" v="272" actId="20577"/>
          <ac:picMkLst>
            <pc:docMk/>
            <pc:sldMk cId="1126261529" sldId="264"/>
            <ac:picMk id="2" creationId="{C8ADEA41-EBB2-41BA-896B-235248521DAE}"/>
          </ac:picMkLst>
        </pc:picChg>
      </pc:sldChg>
      <pc:sldChg chg="addSp delSp">
        <pc:chgData name="Matthew Stanford (Cottenham)" userId="8f95c6d5-7fac-41cc-a853-dea4da97f14a" providerId="ADAL" clId="{60755C8B-A52C-4069-8C26-750066243C94}" dt="2019-03-06T13:41:21.671" v="270" actId="20577"/>
        <pc:sldMkLst>
          <pc:docMk/>
          <pc:sldMk cId="3381889440" sldId="265"/>
        </pc:sldMkLst>
        <pc:picChg chg="add del">
          <ac:chgData name="Matthew Stanford (Cottenham)" userId="8f95c6d5-7fac-41cc-a853-dea4da97f14a" providerId="ADAL" clId="{60755C8B-A52C-4069-8C26-750066243C94}" dt="2019-03-06T13:41:21.671" v="270" actId="20577"/>
          <ac:picMkLst>
            <pc:docMk/>
            <pc:sldMk cId="3381889440" sldId="265"/>
            <ac:picMk id="5" creationId="{1DAF7257-511F-4DA7-A08D-8C387BCDBB9C}"/>
          </ac:picMkLst>
        </pc:picChg>
      </pc:sldChg>
      <pc:sldChg chg="modSp ord">
        <pc:chgData name="Matthew Stanford (Cottenham)" userId="8f95c6d5-7fac-41cc-a853-dea4da97f14a" providerId="ADAL" clId="{60755C8B-A52C-4069-8C26-750066243C94}" dt="2019-03-06T13:39:52.573" v="263" actId="1076"/>
        <pc:sldMkLst>
          <pc:docMk/>
          <pc:sldMk cId="1109581239" sldId="305"/>
        </pc:sldMkLst>
        <pc:picChg chg="ord">
          <ac:chgData name="Matthew Stanford (Cottenham)" userId="8f95c6d5-7fac-41cc-a853-dea4da97f14a" providerId="ADAL" clId="{60755C8B-A52C-4069-8C26-750066243C94}" dt="2019-03-06T13:39:49.368" v="262" actId="166"/>
          <ac:picMkLst>
            <pc:docMk/>
            <pc:sldMk cId="1109581239" sldId="305"/>
            <ac:picMk id="5" creationId="{00000000-0000-0000-0000-000000000000}"/>
          </ac:picMkLst>
        </pc:picChg>
        <pc:picChg chg="mod">
          <ac:chgData name="Matthew Stanford (Cottenham)" userId="8f95c6d5-7fac-41cc-a853-dea4da97f14a" providerId="ADAL" clId="{60755C8B-A52C-4069-8C26-750066243C94}" dt="2019-03-06T13:39:45.956" v="261" actId="1076"/>
          <ac:picMkLst>
            <pc:docMk/>
            <pc:sldMk cId="1109581239" sldId="305"/>
            <ac:picMk id="8" creationId="{00000000-0000-0000-0000-000000000000}"/>
          </ac:picMkLst>
        </pc:picChg>
        <pc:picChg chg="mod">
          <ac:chgData name="Matthew Stanford (Cottenham)" userId="8f95c6d5-7fac-41cc-a853-dea4da97f14a" providerId="ADAL" clId="{60755C8B-A52C-4069-8C26-750066243C94}" dt="2019-03-06T13:39:52.573" v="263" actId="1076"/>
          <ac:picMkLst>
            <pc:docMk/>
            <pc:sldMk cId="1109581239" sldId="305"/>
            <ac:picMk id="9" creationId="{00000000-0000-0000-0000-000000000000}"/>
          </ac:picMkLst>
        </pc:picChg>
      </pc:sldChg>
      <pc:sldChg chg="modSp">
        <pc:chgData name="Matthew Stanford (Cottenham)" userId="8f95c6d5-7fac-41cc-a853-dea4da97f14a" providerId="ADAL" clId="{60755C8B-A52C-4069-8C26-750066243C94}" dt="2019-03-06T13:52:50.392" v="278" actId="20577"/>
        <pc:sldMkLst>
          <pc:docMk/>
          <pc:sldMk cId="983188642" sldId="345"/>
        </pc:sldMkLst>
        <pc:spChg chg="mod">
          <ac:chgData name="Matthew Stanford (Cottenham)" userId="8f95c6d5-7fac-41cc-a853-dea4da97f14a" providerId="ADAL" clId="{60755C8B-A52C-4069-8C26-750066243C94}" dt="2019-03-06T13:52:50.392" v="278" actId="20577"/>
          <ac:spMkLst>
            <pc:docMk/>
            <pc:sldMk cId="983188642" sldId="345"/>
            <ac:spMk id="6" creationId="{AFAD1F2B-71C8-4169-ABFC-AAB6333802D3}"/>
          </ac:spMkLst>
        </pc:spChg>
      </pc:sldChg>
      <pc:sldChg chg="delSp modSp">
        <pc:chgData name="Matthew Stanford (Cottenham)" userId="8f95c6d5-7fac-41cc-a853-dea4da97f14a" providerId="ADAL" clId="{60755C8B-A52C-4069-8C26-750066243C94}" dt="2019-03-06T13:38:53.301" v="253" actId="14100"/>
        <pc:sldMkLst>
          <pc:docMk/>
          <pc:sldMk cId="2287266791" sldId="354"/>
        </pc:sldMkLst>
        <pc:picChg chg="mod">
          <ac:chgData name="Matthew Stanford (Cottenham)" userId="8f95c6d5-7fac-41cc-a853-dea4da97f14a" providerId="ADAL" clId="{60755C8B-A52C-4069-8C26-750066243C94}" dt="2019-03-06T13:38:53.301" v="253" actId="14100"/>
          <ac:picMkLst>
            <pc:docMk/>
            <pc:sldMk cId="2287266791" sldId="354"/>
            <ac:picMk id="2" creationId="{FE7FFDC3-9AFC-4862-89AE-EE49C82BF8DA}"/>
          </ac:picMkLst>
        </pc:picChg>
        <pc:picChg chg="del">
          <ac:chgData name="Matthew Stanford (Cottenham)" userId="8f95c6d5-7fac-41cc-a853-dea4da97f14a" providerId="ADAL" clId="{60755C8B-A52C-4069-8C26-750066243C94}" dt="2019-03-06T13:37:30.005" v="240" actId="478"/>
          <ac:picMkLst>
            <pc:docMk/>
            <pc:sldMk cId="2287266791" sldId="354"/>
            <ac:picMk id="4" creationId="{00000000-0000-0000-0000-000000000000}"/>
          </ac:picMkLst>
        </pc:picChg>
        <pc:picChg chg="del">
          <ac:chgData name="Matthew Stanford (Cottenham)" userId="8f95c6d5-7fac-41cc-a853-dea4da97f14a" providerId="ADAL" clId="{60755C8B-A52C-4069-8C26-750066243C94}" dt="2019-03-06T13:37:30.414" v="241" actId="478"/>
          <ac:picMkLst>
            <pc:docMk/>
            <pc:sldMk cId="2287266791" sldId="354"/>
            <ac:picMk id="5" creationId="{00000000-0000-0000-0000-000000000000}"/>
          </ac:picMkLst>
        </pc:picChg>
      </pc:sldChg>
      <pc:sldChg chg="modSp">
        <pc:chgData name="Matthew Stanford (Cottenham)" userId="8f95c6d5-7fac-41cc-a853-dea4da97f14a" providerId="ADAL" clId="{60755C8B-A52C-4069-8C26-750066243C94}" dt="2019-03-06T13:38:47.772" v="252" actId="14100"/>
        <pc:sldMkLst>
          <pc:docMk/>
          <pc:sldMk cId="2372741206" sldId="355"/>
        </pc:sldMkLst>
        <pc:picChg chg="mod">
          <ac:chgData name="Matthew Stanford (Cottenham)" userId="8f95c6d5-7fac-41cc-a853-dea4da97f14a" providerId="ADAL" clId="{60755C8B-A52C-4069-8C26-750066243C94}" dt="2019-03-06T13:38:47.772" v="252" actId="14100"/>
          <ac:picMkLst>
            <pc:docMk/>
            <pc:sldMk cId="2372741206" sldId="355"/>
            <ac:picMk id="3" creationId="{659457D1-696F-4021-A60A-BD8619727B2F}"/>
          </ac:picMkLst>
        </pc:picChg>
      </pc:sldChg>
      <pc:sldChg chg="modSp">
        <pc:chgData name="Matthew Stanford (Cottenham)" userId="8f95c6d5-7fac-41cc-a853-dea4da97f14a" providerId="ADAL" clId="{60755C8B-A52C-4069-8C26-750066243C94}" dt="2019-03-06T13:38:44.173" v="251" actId="14100"/>
        <pc:sldMkLst>
          <pc:docMk/>
          <pc:sldMk cId="965249069" sldId="356"/>
        </pc:sldMkLst>
        <pc:picChg chg="mod modCrop">
          <ac:chgData name="Matthew Stanford (Cottenham)" userId="8f95c6d5-7fac-41cc-a853-dea4da97f14a" providerId="ADAL" clId="{60755C8B-A52C-4069-8C26-750066243C94}" dt="2019-03-06T13:38:44.173" v="251" actId="14100"/>
          <ac:picMkLst>
            <pc:docMk/>
            <pc:sldMk cId="965249069" sldId="356"/>
            <ac:picMk id="2" creationId="{9C28AD50-333F-4BF6-8CB1-AF21AA103212}"/>
          </ac:picMkLst>
        </pc:picChg>
      </pc:sldChg>
      <pc:sldChg chg="modSp">
        <pc:chgData name="Matthew Stanford (Cottenham)" userId="8f95c6d5-7fac-41cc-a853-dea4da97f14a" providerId="ADAL" clId="{60755C8B-A52C-4069-8C26-750066243C94}" dt="2019-03-06T13:40:54.069" v="268" actId="14100"/>
        <pc:sldMkLst>
          <pc:docMk/>
          <pc:sldMk cId="463258527" sldId="362"/>
        </pc:sldMkLst>
        <pc:picChg chg="mod modCrop">
          <ac:chgData name="Matthew Stanford (Cottenham)" userId="8f95c6d5-7fac-41cc-a853-dea4da97f14a" providerId="ADAL" clId="{60755C8B-A52C-4069-8C26-750066243C94}" dt="2019-03-06T13:40:54.069" v="268" actId="14100"/>
          <ac:picMkLst>
            <pc:docMk/>
            <pc:sldMk cId="463258527" sldId="362"/>
            <ac:picMk id="4" creationId="{9D1B5826-4927-403C-9117-F436A451EF5C}"/>
          </ac:picMkLst>
        </pc:picChg>
      </pc:sldChg>
      <pc:sldChg chg="addSp delSp modSp add">
        <pc:chgData name="Matthew Stanford (Cottenham)" userId="8f95c6d5-7fac-41cc-a853-dea4da97f14a" providerId="ADAL" clId="{60755C8B-A52C-4069-8C26-750066243C94}" dt="2019-03-06T13:14:14.249" v="182" actId="1076"/>
        <pc:sldMkLst>
          <pc:docMk/>
          <pc:sldMk cId="1416215557" sldId="364"/>
        </pc:sldMkLst>
        <pc:grpChg chg="add del mod topLvl">
          <ac:chgData name="Matthew Stanford (Cottenham)" userId="8f95c6d5-7fac-41cc-a853-dea4da97f14a" providerId="ADAL" clId="{60755C8B-A52C-4069-8C26-750066243C94}" dt="2019-03-06T13:05:46" v="72" actId="165"/>
          <ac:grpSpMkLst>
            <pc:docMk/>
            <pc:sldMk cId="1416215557" sldId="364"/>
            <ac:grpSpMk id="4" creationId="{00000000-0000-0000-0000-000000000000}"/>
          </ac:grpSpMkLst>
        </pc:grpChg>
        <pc:grpChg chg="add del mod">
          <ac:chgData name="Matthew Stanford (Cottenham)" userId="8f95c6d5-7fac-41cc-a853-dea4da97f14a" providerId="ADAL" clId="{60755C8B-A52C-4069-8C26-750066243C94}" dt="2019-03-06T13:04:13.922" v="58" actId="165"/>
          <ac:grpSpMkLst>
            <pc:docMk/>
            <pc:sldMk cId="1416215557" sldId="364"/>
            <ac:grpSpMk id="6" creationId="{6F84BC21-A55D-4D9A-8950-9132C5AA92D6}"/>
          </ac:grpSpMkLst>
        </pc:grpChg>
        <pc:grpChg chg="add del mod">
          <ac:chgData name="Matthew Stanford (Cottenham)" userId="8f95c6d5-7fac-41cc-a853-dea4da97f14a" providerId="ADAL" clId="{60755C8B-A52C-4069-8C26-750066243C94}" dt="2019-03-06T13:04:36.375" v="61" actId="165"/>
          <ac:grpSpMkLst>
            <pc:docMk/>
            <pc:sldMk cId="1416215557" sldId="364"/>
            <ac:grpSpMk id="9" creationId="{C44ABD04-0233-4132-BFFF-84F93EB32DFD}"/>
          </ac:grpSpMkLst>
        </pc:grpChg>
        <pc:grpChg chg="add mod">
          <ac:chgData name="Matthew Stanford (Cottenham)" userId="8f95c6d5-7fac-41cc-a853-dea4da97f14a" providerId="ADAL" clId="{60755C8B-A52C-4069-8C26-750066243C94}" dt="2019-03-06T13:14:14.249" v="182" actId="1076"/>
          <ac:grpSpMkLst>
            <pc:docMk/>
            <pc:sldMk cId="1416215557" sldId="364"/>
            <ac:grpSpMk id="12" creationId="{C8B5B229-5C2A-4BBB-83D3-E32610A01982}"/>
          </ac:grpSpMkLst>
        </pc:grpChg>
        <pc:picChg chg="mod topLvl">
          <ac:chgData name="Matthew Stanford (Cottenham)" userId="8f95c6d5-7fac-41cc-a853-dea4da97f14a" providerId="ADAL" clId="{60755C8B-A52C-4069-8C26-750066243C94}" dt="2019-03-06T13:06:39.695" v="78" actId="164"/>
          <ac:picMkLst>
            <pc:docMk/>
            <pc:sldMk cId="1416215557" sldId="364"/>
            <ac:picMk id="10" creationId="{00000000-0000-0000-0000-000000000000}"/>
          </ac:picMkLst>
        </pc:picChg>
        <pc:picChg chg="mod topLvl">
          <ac:chgData name="Matthew Stanford (Cottenham)" userId="8f95c6d5-7fac-41cc-a853-dea4da97f14a" providerId="ADAL" clId="{60755C8B-A52C-4069-8C26-750066243C94}" dt="2019-03-06T13:06:39.695" v="78" actId="164"/>
          <ac:picMkLst>
            <pc:docMk/>
            <pc:sldMk cId="1416215557" sldId="364"/>
            <ac:picMk id="11" creationId="{00000000-0000-0000-0000-000000000000}"/>
          </ac:picMkLst>
        </pc:picChg>
        <pc:picChg chg="mod topLvl">
          <ac:chgData name="Matthew Stanford (Cottenham)" userId="8f95c6d5-7fac-41cc-a853-dea4da97f14a" providerId="ADAL" clId="{60755C8B-A52C-4069-8C26-750066243C94}" dt="2019-03-06T13:06:39.695" v="78" actId="164"/>
          <ac:picMkLst>
            <pc:docMk/>
            <pc:sldMk cId="1416215557" sldId="364"/>
            <ac:picMk id="32" creationId="{00000000-0000-0000-0000-000000000000}"/>
          </ac:picMkLst>
        </pc:picChg>
        <pc:picChg chg="mod topLvl">
          <ac:chgData name="Matthew Stanford (Cottenham)" userId="8f95c6d5-7fac-41cc-a853-dea4da97f14a" providerId="ADAL" clId="{60755C8B-A52C-4069-8C26-750066243C94}" dt="2019-03-06T13:06:39.695" v="78" actId="164"/>
          <ac:picMkLst>
            <pc:docMk/>
            <pc:sldMk cId="1416215557" sldId="364"/>
            <ac:picMk id="33" creationId="{00000000-0000-0000-0000-000000000000}"/>
          </ac:picMkLst>
        </pc:picChg>
        <pc:picChg chg="mod topLvl">
          <ac:chgData name="Matthew Stanford (Cottenham)" userId="8f95c6d5-7fac-41cc-a853-dea4da97f14a" providerId="ADAL" clId="{60755C8B-A52C-4069-8C26-750066243C94}" dt="2019-03-06T13:06:39.695" v="78" actId="164"/>
          <ac:picMkLst>
            <pc:docMk/>
            <pc:sldMk cId="1416215557" sldId="364"/>
            <ac:picMk id="1028" creationId="{00000000-0000-0000-0000-000000000000}"/>
          </ac:picMkLst>
        </pc:picChg>
        <pc:picChg chg="mod topLvl">
          <ac:chgData name="Matthew Stanford (Cottenham)" userId="8f95c6d5-7fac-41cc-a853-dea4da97f14a" providerId="ADAL" clId="{60755C8B-A52C-4069-8C26-750066243C94}" dt="2019-03-06T13:06:39.695" v="78" actId="164"/>
          <ac:picMkLst>
            <pc:docMk/>
            <pc:sldMk cId="1416215557" sldId="364"/>
            <ac:picMk id="1030" creationId="{00000000-0000-0000-0000-000000000000}"/>
          </ac:picMkLst>
        </pc:picChg>
        <pc:picChg chg="mod">
          <ac:chgData name="Matthew Stanford (Cottenham)" userId="8f95c6d5-7fac-41cc-a853-dea4da97f14a" providerId="ADAL" clId="{60755C8B-A52C-4069-8C26-750066243C94}" dt="2019-03-06T13:01:59.553" v="57" actId="1076"/>
          <ac:picMkLst>
            <pc:docMk/>
            <pc:sldMk cId="1416215557" sldId="364"/>
            <ac:picMk id="1050" creationId="{00000000-0000-0000-0000-000000000000}"/>
          </ac:picMkLst>
        </pc:picChg>
        <pc:inkChg chg="mod">
          <ac:chgData name="Matthew Stanford (Cottenham)" userId="8f95c6d5-7fac-41cc-a853-dea4da97f14a" providerId="ADAL" clId="{60755C8B-A52C-4069-8C26-750066243C94}" dt="2019-03-06T13:06:33.258" v="77" actId="1076"/>
          <ac:inkMkLst>
            <pc:docMk/>
            <pc:sldMk cId="1416215557" sldId="364"/>
            <ac:inkMk id="8" creationId="{00000000-0000-0000-0000-000000000000}"/>
          </ac:inkMkLst>
        </pc:inkChg>
      </pc:sldChg>
      <pc:sldChg chg="addSp delSp modSp add">
        <pc:chgData name="Matthew Stanford (Cottenham)" userId="8f95c6d5-7fac-41cc-a853-dea4da97f14a" providerId="ADAL" clId="{60755C8B-A52C-4069-8C26-750066243C94}" dt="2019-03-06T13:15:12.378" v="191" actId="18131"/>
        <pc:sldMkLst>
          <pc:docMk/>
          <pc:sldMk cId="4122117773" sldId="367"/>
        </pc:sldMkLst>
        <pc:picChg chg="add del">
          <ac:chgData name="Matthew Stanford (Cottenham)" userId="8f95c6d5-7fac-41cc-a853-dea4da97f14a" providerId="ADAL" clId="{60755C8B-A52C-4069-8C26-750066243C94}" dt="2019-03-06T13:12:00.986" v="143" actId="478"/>
          <ac:picMkLst>
            <pc:docMk/>
            <pc:sldMk cId="4122117773" sldId="367"/>
            <ac:picMk id="4" creationId="{5912050A-C3F6-4FC6-86D8-C638FD3EBA86}"/>
          </ac:picMkLst>
        </pc:picChg>
        <pc:picChg chg="add del mod modCrop">
          <ac:chgData name="Matthew Stanford (Cottenham)" userId="8f95c6d5-7fac-41cc-a853-dea4da97f14a" providerId="ADAL" clId="{60755C8B-A52C-4069-8C26-750066243C94}" dt="2019-03-06T13:15:12.378" v="191" actId="18131"/>
          <ac:picMkLst>
            <pc:docMk/>
            <pc:sldMk cId="4122117773" sldId="367"/>
            <ac:picMk id="5" creationId="{202CEC30-D6DA-4B7E-9E47-2734544A643A}"/>
          </ac:picMkLst>
        </pc:picChg>
        <pc:picChg chg="del">
          <ac:chgData name="Matthew Stanford (Cottenham)" userId="8f95c6d5-7fac-41cc-a853-dea4da97f14a" providerId="ADAL" clId="{60755C8B-A52C-4069-8C26-750066243C94}" dt="2019-03-06T13:11:53.474" v="138" actId="478"/>
          <ac:picMkLst>
            <pc:docMk/>
            <pc:sldMk cId="4122117773" sldId="367"/>
            <ac:picMk id="6" creationId="{7137F8F9-9742-498F-8D1E-3817F25211D5}"/>
          </ac:picMkLst>
        </pc:picChg>
        <pc:picChg chg="del">
          <ac:chgData name="Matthew Stanford (Cottenham)" userId="8f95c6d5-7fac-41cc-a853-dea4da97f14a" providerId="ADAL" clId="{60755C8B-A52C-4069-8C26-750066243C94}" dt="2019-03-06T13:11:52.760" v="137" actId="478"/>
          <ac:picMkLst>
            <pc:docMk/>
            <pc:sldMk cId="4122117773" sldId="367"/>
            <ac:picMk id="7" creationId="{FB6B43A7-7E09-423C-AEDF-8116EA785DFB}"/>
          </ac:picMkLst>
        </pc:picChg>
        <pc:picChg chg="del">
          <ac:chgData name="Matthew Stanford (Cottenham)" userId="8f95c6d5-7fac-41cc-a853-dea4da97f14a" providerId="ADAL" clId="{60755C8B-A52C-4069-8C26-750066243C94}" dt="2019-03-06T13:11:52.073" v="136" actId="478"/>
          <ac:picMkLst>
            <pc:docMk/>
            <pc:sldMk cId="4122117773" sldId="367"/>
            <ac:picMk id="8" creationId="{0914231E-99DC-4E8F-A61A-DBB973E50BB9}"/>
          </ac:picMkLst>
        </pc:picChg>
      </pc:sldChg>
      <pc:sldChg chg="addSp delSp modSp add ord">
        <pc:chgData name="Matthew Stanford (Cottenham)" userId="8f95c6d5-7fac-41cc-a853-dea4da97f14a" providerId="ADAL" clId="{60755C8B-A52C-4069-8C26-750066243C94}" dt="2019-03-06T13:36:58.564" v="237" actId="732"/>
        <pc:sldMkLst>
          <pc:docMk/>
          <pc:sldMk cId="260940673" sldId="369"/>
        </pc:sldMkLst>
        <pc:picChg chg="add del">
          <ac:chgData name="Matthew Stanford (Cottenham)" userId="8f95c6d5-7fac-41cc-a853-dea4da97f14a" providerId="ADAL" clId="{60755C8B-A52C-4069-8C26-750066243C94}" dt="2019-03-06T13:12:55.723" v="169" actId="478"/>
          <ac:picMkLst>
            <pc:docMk/>
            <pc:sldMk cId="260940673" sldId="369"/>
            <ac:picMk id="4" creationId="{5912050A-C3F6-4FC6-86D8-C638FD3EBA86}"/>
          </ac:picMkLst>
        </pc:picChg>
        <pc:picChg chg="add del">
          <ac:chgData name="Matthew Stanford (Cottenham)" userId="8f95c6d5-7fac-41cc-a853-dea4da97f14a" providerId="ADAL" clId="{60755C8B-A52C-4069-8C26-750066243C94}" dt="2019-03-06T13:12:55.242" v="168" actId="478"/>
          <ac:picMkLst>
            <pc:docMk/>
            <pc:sldMk cId="260940673" sldId="369"/>
            <ac:picMk id="5" creationId="{202CEC30-D6DA-4B7E-9E47-2734544A643A}"/>
          </ac:picMkLst>
        </pc:picChg>
        <pc:picChg chg="add del">
          <ac:chgData name="Matthew Stanford (Cottenham)" userId="8f95c6d5-7fac-41cc-a853-dea4da97f14a" providerId="ADAL" clId="{60755C8B-A52C-4069-8C26-750066243C94}" dt="2019-03-06T13:12:53.729" v="167" actId="478"/>
          <ac:picMkLst>
            <pc:docMk/>
            <pc:sldMk cId="260940673" sldId="369"/>
            <ac:picMk id="6" creationId="{7137F8F9-9742-498F-8D1E-3817F25211D5}"/>
          </ac:picMkLst>
        </pc:picChg>
        <pc:picChg chg="add del mod">
          <ac:chgData name="Matthew Stanford (Cottenham)" userId="8f95c6d5-7fac-41cc-a853-dea4da97f14a" providerId="ADAL" clId="{60755C8B-A52C-4069-8C26-750066243C94}" dt="2019-03-06T13:12:53.218" v="166" actId="478"/>
          <ac:picMkLst>
            <pc:docMk/>
            <pc:sldMk cId="260940673" sldId="369"/>
            <ac:picMk id="7" creationId="{FB6B43A7-7E09-423C-AEDF-8116EA785DFB}"/>
          </ac:picMkLst>
        </pc:picChg>
        <pc:picChg chg="add del mod modCrop">
          <ac:chgData name="Matthew Stanford (Cottenham)" userId="8f95c6d5-7fac-41cc-a853-dea4da97f14a" providerId="ADAL" clId="{60755C8B-A52C-4069-8C26-750066243C94}" dt="2019-03-06T13:36:58.564" v="237" actId="732"/>
          <ac:picMkLst>
            <pc:docMk/>
            <pc:sldMk cId="260940673" sldId="369"/>
            <ac:picMk id="8" creationId="{0914231E-99DC-4E8F-A61A-DBB973E50BB9}"/>
          </ac:picMkLst>
        </pc:picChg>
      </pc:sldChg>
      <pc:sldChg chg="addSp delSp modSp add">
        <pc:chgData name="Matthew Stanford (Cottenham)" userId="8f95c6d5-7fac-41cc-a853-dea4da97f14a" providerId="ADAL" clId="{60755C8B-A52C-4069-8C26-750066243C94}" dt="2019-03-06T13:36:36.115" v="233" actId="14100"/>
        <pc:sldMkLst>
          <pc:docMk/>
          <pc:sldMk cId="338109350" sldId="370"/>
        </pc:sldMkLst>
        <pc:picChg chg="del">
          <ac:chgData name="Matthew Stanford (Cottenham)" userId="8f95c6d5-7fac-41cc-a853-dea4da97f14a" providerId="ADAL" clId="{60755C8B-A52C-4069-8C26-750066243C94}" dt="2019-03-06T13:13:09.105" v="173" actId="478"/>
          <ac:picMkLst>
            <pc:docMk/>
            <pc:sldMk cId="338109350" sldId="370"/>
            <ac:picMk id="4" creationId="{5912050A-C3F6-4FC6-86D8-C638FD3EBA86}"/>
          </ac:picMkLst>
        </pc:picChg>
        <pc:picChg chg="del">
          <ac:chgData name="Matthew Stanford (Cottenham)" userId="8f95c6d5-7fac-41cc-a853-dea4da97f14a" providerId="ADAL" clId="{60755C8B-A52C-4069-8C26-750066243C94}" dt="2019-03-06T13:13:12.706" v="176" actId="478"/>
          <ac:picMkLst>
            <pc:docMk/>
            <pc:sldMk cId="338109350" sldId="370"/>
            <ac:picMk id="5" creationId="{202CEC30-D6DA-4B7E-9E47-2734544A643A}"/>
          </ac:picMkLst>
        </pc:picChg>
        <pc:picChg chg="del">
          <ac:chgData name="Matthew Stanford (Cottenham)" userId="8f95c6d5-7fac-41cc-a853-dea4da97f14a" providerId="ADAL" clId="{60755C8B-A52C-4069-8C26-750066243C94}" dt="2019-03-06T13:13:07.522" v="172" actId="478"/>
          <ac:picMkLst>
            <pc:docMk/>
            <pc:sldMk cId="338109350" sldId="370"/>
            <ac:picMk id="6" creationId="{7137F8F9-9742-498F-8D1E-3817F25211D5}"/>
          </ac:picMkLst>
        </pc:picChg>
        <pc:picChg chg="add del mod modCrop">
          <ac:chgData name="Matthew Stanford (Cottenham)" userId="8f95c6d5-7fac-41cc-a853-dea4da97f14a" providerId="ADAL" clId="{60755C8B-A52C-4069-8C26-750066243C94}" dt="2019-03-06T13:36:36.115" v="233" actId="14100"/>
          <ac:picMkLst>
            <pc:docMk/>
            <pc:sldMk cId="338109350" sldId="370"/>
            <ac:picMk id="7" creationId="{FB6B43A7-7E09-423C-AEDF-8116EA785DFB}"/>
          </ac:picMkLst>
        </pc:picChg>
        <pc:picChg chg="del">
          <ac:chgData name="Matthew Stanford (Cottenham)" userId="8f95c6d5-7fac-41cc-a853-dea4da97f14a" providerId="ADAL" clId="{60755C8B-A52C-4069-8C26-750066243C94}" dt="2019-03-06T13:13:06.012" v="171" actId="478"/>
          <ac:picMkLst>
            <pc:docMk/>
            <pc:sldMk cId="338109350" sldId="370"/>
            <ac:picMk id="8" creationId="{0914231E-99DC-4E8F-A61A-DBB973E50BB9}"/>
          </ac:picMkLst>
        </pc:picChg>
      </pc:sldChg>
      <pc:sldChg chg="add ord">
        <pc:chgData name="Matthew Stanford (Cottenham)" userId="8f95c6d5-7fac-41cc-a853-dea4da97f14a" providerId="ADAL" clId="{60755C8B-A52C-4069-8C26-750066243C94}" dt="2019-03-06T13:14:17.524" v="183" actId="20577"/>
        <pc:sldMkLst>
          <pc:docMk/>
          <pc:sldMk cId="571872331" sldId="371"/>
        </pc:sldMkLst>
      </pc:sldChg>
      <pc:sldChg chg="addSp delSp modSp add">
        <pc:chgData name="Matthew Stanford (Cottenham)" userId="8f95c6d5-7fac-41cc-a853-dea4da97f14a" providerId="ADAL" clId="{60755C8B-A52C-4069-8C26-750066243C94}" dt="2019-03-06T13:18:04.820" v="227" actId="478"/>
        <pc:sldMkLst>
          <pc:docMk/>
          <pc:sldMk cId="3745204611" sldId="372"/>
        </pc:sldMkLst>
        <pc:picChg chg="add mod ord modCrop">
          <ac:chgData name="Matthew Stanford (Cottenham)" userId="8f95c6d5-7fac-41cc-a853-dea4da97f14a" providerId="ADAL" clId="{60755C8B-A52C-4069-8C26-750066243C94}" dt="2019-03-06T13:18:03.311" v="226" actId="167"/>
          <ac:picMkLst>
            <pc:docMk/>
            <pc:sldMk cId="3745204611" sldId="372"/>
            <ac:picMk id="3" creationId="{D12AB02F-7029-4D0D-B8E8-BE93E6B5F4D1}"/>
          </ac:picMkLst>
        </pc:picChg>
        <pc:picChg chg="del">
          <ac:chgData name="Matthew Stanford (Cottenham)" userId="8f95c6d5-7fac-41cc-a853-dea4da97f14a" providerId="ADAL" clId="{60755C8B-A52C-4069-8C26-750066243C94}" dt="2019-03-06T13:18:04.820" v="227" actId="478"/>
          <ac:picMkLst>
            <pc:docMk/>
            <pc:sldMk cId="3745204611" sldId="372"/>
            <ac:picMk id="5" creationId="{202CEC30-D6DA-4B7E-9E47-2734544A643A}"/>
          </ac:picMkLst>
        </pc:picChg>
      </pc:sldChg>
      <pc:sldChg chg="add">
        <pc:chgData name="Matthew Stanford (Cottenham)" userId="8f95c6d5-7fac-41cc-a853-dea4da97f14a" providerId="ADAL" clId="{60755C8B-A52C-4069-8C26-750066243C94}" dt="2019-03-06T13:39:28.977" v="256" actId="20577"/>
        <pc:sldMkLst>
          <pc:docMk/>
          <pc:sldMk cId="1468571318" sldId="373"/>
        </pc:sldMkLst>
      </pc:sldChg>
    </pc:docChg>
  </pc:docChgLst>
  <pc:docChgLst>
    <pc:chgData name="Matthew Stanford (Cottenham)" userId="8f95c6d5-7fac-41cc-a853-dea4da97f14a" providerId="ADAL" clId="{AB3CA99A-6086-4B74-BFA8-4543F4B2EA7D}"/>
    <pc:docChg chg="undo custSel addSld delSld modSld sldOrd">
      <pc:chgData name="Matthew Stanford (Cottenham)" userId="8f95c6d5-7fac-41cc-a853-dea4da97f14a" providerId="ADAL" clId="{AB3CA99A-6086-4B74-BFA8-4543F4B2EA7D}" dt="2019-03-08T08:05:23.312" v="1195" actId="12788"/>
      <pc:docMkLst>
        <pc:docMk/>
      </pc:docMkLst>
      <pc:sldChg chg="addSp modSp">
        <pc:chgData name="Matthew Stanford (Cottenham)" userId="8f95c6d5-7fac-41cc-a853-dea4da97f14a" providerId="ADAL" clId="{AB3CA99A-6086-4B74-BFA8-4543F4B2EA7D}" dt="2019-03-04T08:32:25.649" v="68" actId="164"/>
        <pc:sldMkLst>
          <pc:docMk/>
          <pc:sldMk cId="14811361" sldId="267"/>
        </pc:sldMkLst>
        <pc:spChg chg="mod">
          <ac:chgData name="Matthew Stanford (Cottenham)" userId="8f95c6d5-7fac-41cc-a853-dea4da97f14a" providerId="ADAL" clId="{AB3CA99A-6086-4B74-BFA8-4543F4B2EA7D}" dt="2019-03-04T08:32:25.649" v="68" actId="164"/>
          <ac:spMkLst>
            <pc:docMk/>
            <pc:sldMk cId="14811361" sldId="267"/>
            <ac:spMk id="3" creationId="{00000000-0000-0000-0000-000000000000}"/>
          </ac:spMkLst>
        </pc:spChg>
        <pc:spChg chg="mod">
          <ac:chgData name="Matthew Stanford (Cottenham)" userId="8f95c6d5-7fac-41cc-a853-dea4da97f14a" providerId="ADAL" clId="{AB3CA99A-6086-4B74-BFA8-4543F4B2EA7D}" dt="2019-03-04T08:32:25.649" v="68" actId="164"/>
          <ac:spMkLst>
            <pc:docMk/>
            <pc:sldMk cId="14811361" sldId="267"/>
            <ac:spMk id="4" creationId="{00000000-0000-0000-0000-000000000000}"/>
          </ac:spMkLst>
        </pc:spChg>
        <pc:grpChg chg="add mod">
          <ac:chgData name="Matthew Stanford (Cottenham)" userId="8f95c6d5-7fac-41cc-a853-dea4da97f14a" providerId="ADAL" clId="{AB3CA99A-6086-4B74-BFA8-4543F4B2EA7D}" dt="2019-03-04T08:32:25.649" v="68" actId="164"/>
          <ac:grpSpMkLst>
            <pc:docMk/>
            <pc:sldMk cId="14811361" sldId="267"/>
            <ac:grpSpMk id="2" creationId="{5D7A35EC-A65F-4BE1-B095-3DAD55C44A57}"/>
          </ac:grpSpMkLst>
        </pc:grpChg>
      </pc:sldChg>
      <pc:sldChg chg="modSp">
        <pc:chgData name="Matthew Stanford (Cottenham)" userId="8f95c6d5-7fac-41cc-a853-dea4da97f14a" providerId="ADAL" clId="{AB3CA99A-6086-4B74-BFA8-4543F4B2EA7D}" dt="2019-03-08T07:21:33.909" v="850" actId="1076"/>
        <pc:sldMkLst>
          <pc:docMk/>
          <pc:sldMk cId="2451810822" sldId="270"/>
        </pc:sldMkLst>
        <pc:picChg chg="mod">
          <ac:chgData name="Matthew Stanford (Cottenham)" userId="8f95c6d5-7fac-41cc-a853-dea4da97f14a" providerId="ADAL" clId="{AB3CA99A-6086-4B74-BFA8-4543F4B2EA7D}" dt="2019-03-08T07:21:33.909" v="850" actId="1076"/>
          <ac:picMkLst>
            <pc:docMk/>
            <pc:sldMk cId="2451810822" sldId="270"/>
            <ac:picMk id="8" creationId="{00000000-0000-0000-0000-000000000000}"/>
          </ac:picMkLst>
        </pc:picChg>
      </pc:sldChg>
      <pc:sldChg chg="addSp delSp modSp add del">
        <pc:chgData name="Matthew Stanford (Cottenham)" userId="8f95c6d5-7fac-41cc-a853-dea4da97f14a" providerId="ADAL" clId="{AB3CA99A-6086-4B74-BFA8-4543F4B2EA7D}" dt="2019-03-08T07:21:59.503" v="852" actId="2696"/>
        <pc:sldMkLst>
          <pc:docMk/>
          <pc:sldMk cId="2728145639" sldId="272"/>
        </pc:sldMkLst>
        <pc:spChg chg="add mod">
          <ac:chgData name="Matthew Stanford (Cottenham)" userId="8f95c6d5-7fac-41cc-a853-dea4da97f14a" providerId="ADAL" clId="{AB3CA99A-6086-4B74-BFA8-4543F4B2EA7D}" dt="2019-03-04T08:34:46.868" v="116" actId="1076"/>
          <ac:spMkLst>
            <pc:docMk/>
            <pc:sldMk cId="2728145639" sldId="272"/>
            <ac:spMk id="2" creationId="{8116D3B0-3C56-4B06-BEC9-3F4B4788B1D9}"/>
          </ac:spMkLst>
        </pc:spChg>
        <pc:spChg chg="add del mod">
          <ac:chgData name="Matthew Stanford (Cottenham)" userId="8f95c6d5-7fac-41cc-a853-dea4da97f14a" providerId="ADAL" clId="{AB3CA99A-6086-4B74-BFA8-4543F4B2EA7D}" dt="2019-03-04T08:34:32.391" v="106" actId="478"/>
          <ac:spMkLst>
            <pc:docMk/>
            <pc:sldMk cId="2728145639" sldId="272"/>
            <ac:spMk id="4" creationId="{00000000-0000-0000-0000-000000000000}"/>
          </ac:spMkLst>
        </pc:spChg>
      </pc:sldChg>
      <pc:sldChg chg="modSp">
        <pc:chgData name="Matthew Stanford (Cottenham)" userId="8f95c6d5-7fac-41cc-a853-dea4da97f14a" providerId="ADAL" clId="{AB3CA99A-6086-4B74-BFA8-4543F4B2EA7D}" dt="2019-03-04T08:33:36.732" v="94" actId="1037"/>
        <pc:sldMkLst>
          <pc:docMk/>
          <pc:sldMk cId="1610200094" sldId="273"/>
        </pc:sldMkLst>
        <pc:spChg chg="mod">
          <ac:chgData name="Matthew Stanford (Cottenham)" userId="8f95c6d5-7fac-41cc-a853-dea4da97f14a" providerId="ADAL" clId="{AB3CA99A-6086-4B74-BFA8-4543F4B2EA7D}" dt="2019-03-04T08:33:10.167" v="69" actId="947"/>
          <ac:spMkLst>
            <pc:docMk/>
            <pc:sldMk cId="1610200094" sldId="273"/>
            <ac:spMk id="4" creationId="{00000000-0000-0000-0000-000000000000}"/>
          </ac:spMkLst>
        </pc:spChg>
        <pc:spChg chg="mod">
          <ac:chgData name="Matthew Stanford (Cottenham)" userId="8f95c6d5-7fac-41cc-a853-dea4da97f14a" providerId="ADAL" clId="{AB3CA99A-6086-4B74-BFA8-4543F4B2EA7D}" dt="2019-03-04T08:33:29.327" v="91" actId="1037"/>
          <ac:spMkLst>
            <pc:docMk/>
            <pc:sldMk cId="1610200094" sldId="273"/>
            <ac:spMk id="7" creationId="{00000000-0000-0000-0000-000000000000}"/>
          </ac:spMkLst>
        </pc:spChg>
        <pc:grpChg chg="mod">
          <ac:chgData name="Matthew Stanford (Cottenham)" userId="8f95c6d5-7fac-41cc-a853-dea4da97f14a" providerId="ADAL" clId="{AB3CA99A-6086-4B74-BFA8-4543F4B2EA7D}" dt="2019-03-04T08:33:36.732" v="94" actId="1037"/>
          <ac:grpSpMkLst>
            <pc:docMk/>
            <pc:sldMk cId="1610200094" sldId="273"/>
            <ac:grpSpMk id="6" creationId="{00000000-0000-0000-0000-000000000000}"/>
          </ac:grpSpMkLst>
        </pc:grpChg>
      </pc:sldChg>
      <pc:sldChg chg="ord">
        <pc:chgData name="Matthew Stanford (Cottenham)" userId="8f95c6d5-7fac-41cc-a853-dea4da97f14a" providerId="ADAL" clId="{AB3CA99A-6086-4B74-BFA8-4543F4B2EA7D}" dt="2019-03-08T07:25:31.359" v="862"/>
        <pc:sldMkLst>
          <pc:docMk/>
          <pc:sldMk cId="151590344" sldId="278"/>
        </pc:sldMkLst>
      </pc:sldChg>
      <pc:sldChg chg="addSp delSp modSp">
        <pc:chgData name="Matthew Stanford (Cottenham)" userId="8f95c6d5-7fac-41cc-a853-dea4da97f14a" providerId="ADAL" clId="{AB3CA99A-6086-4B74-BFA8-4543F4B2EA7D}" dt="2019-03-08T07:39:08.423" v="904" actId="164"/>
        <pc:sldMkLst>
          <pc:docMk/>
          <pc:sldMk cId="2406484548" sldId="296"/>
        </pc:sldMkLst>
        <pc:spChg chg="mod topLvl">
          <ac:chgData name="Matthew Stanford (Cottenham)" userId="8f95c6d5-7fac-41cc-a853-dea4da97f14a" providerId="ADAL" clId="{AB3CA99A-6086-4B74-BFA8-4543F4B2EA7D}" dt="2019-03-08T07:39:08.423" v="904" actId="164"/>
          <ac:spMkLst>
            <pc:docMk/>
            <pc:sldMk cId="2406484548" sldId="296"/>
            <ac:spMk id="3" creationId="{00000000-0000-0000-0000-000000000000}"/>
          </ac:spMkLst>
        </pc:spChg>
        <pc:spChg chg="add del">
          <ac:chgData name="Matthew Stanford (Cottenham)" userId="8f95c6d5-7fac-41cc-a853-dea4da97f14a" providerId="ADAL" clId="{AB3CA99A-6086-4B74-BFA8-4543F4B2EA7D}" dt="2019-03-08T07:38:06.035" v="873" actId="478"/>
          <ac:spMkLst>
            <pc:docMk/>
            <pc:sldMk cId="2406484548" sldId="296"/>
            <ac:spMk id="4" creationId="{A09C13DA-4E39-478D-993C-3F55F32ED161}"/>
          </ac:spMkLst>
        </pc:spChg>
        <pc:grpChg chg="del mod">
          <ac:chgData name="Matthew Stanford (Cottenham)" userId="8f95c6d5-7fac-41cc-a853-dea4da97f14a" providerId="ADAL" clId="{AB3CA99A-6086-4B74-BFA8-4543F4B2EA7D}" dt="2019-03-08T07:39:05.511" v="903" actId="165"/>
          <ac:grpSpMkLst>
            <pc:docMk/>
            <pc:sldMk cId="2406484548" sldId="296"/>
            <ac:grpSpMk id="8" creationId="{00000000-0000-0000-0000-000000000000}"/>
          </ac:grpSpMkLst>
        </pc:grpChg>
        <pc:grpChg chg="add mod">
          <ac:chgData name="Matthew Stanford (Cottenham)" userId="8f95c6d5-7fac-41cc-a853-dea4da97f14a" providerId="ADAL" clId="{AB3CA99A-6086-4B74-BFA8-4543F4B2EA7D}" dt="2019-03-08T07:39:08.423" v="904" actId="164"/>
          <ac:grpSpMkLst>
            <pc:docMk/>
            <pc:sldMk cId="2406484548" sldId="296"/>
            <ac:grpSpMk id="9" creationId="{E94CF6E6-16B9-475A-9C2E-83E78B0855CE}"/>
          </ac:grpSpMkLst>
        </pc:grpChg>
        <pc:picChg chg="mod topLvl">
          <ac:chgData name="Matthew Stanford (Cottenham)" userId="8f95c6d5-7fac-41cc-a853-dea4da97f14a" providerId="ADAL" clId="{AB3CA99A-6086-4B74-BFA8-4543F4B2EA7D}" dt="2019-03-08T07:39:08.423" v="904" actId="164"/>
          <ac:picMkLst>
            <pc:docMk/>
            <pc:sldMk cId="2406484548" sldId="296"/>
            <ac:picMk id="2" creationId="{00000000-0000-0000-0000-000000000000}"/>
          </ac:picMkLst>
        </pc:picChg>
        <pc:picChg chg="mod topLvl">
          <ac:chgData name="Matthew Stanford (Cottenham)" userId="8f95c6d5-7fac-41cc-a853-dea4da97f14a" providerId="ADAL" clId="{AB3CA99A-6086-4B74-BFA8-4543F4B2EA7D}" dt="2019-03-08T07:39:08.423" v="904" actId="164"/>
          <ac:picMkLst>
            <pc:docMk/>
            <pc:sldMk cId="2406484548" sldId="296"/>
            <ac:picMk id="5" creationId="{00000000-0000-0000-0000-000000000000}"/>
          </ac:picMkLst>
        </pc:picChg>
        <pc:picChg chg="mod topLvl">
          <ac:chgData name="Matthew Stanford (Cottenham)" userId="8f95c6d5-7fac-41cc-a853-dea4da97f14a" providerId="ADAL" clId="{AB3CA99A-6086-4B74-BFA8-4543F4B2EA7D}" dt="2019-03-08T07:39:08.423" v="904" actId="164"/>
          <ac:picMkLst>
            <pc:docMk/>
            <pc:sldMk cId="2406484548" sldId="296"/>
            <ac:picMk id="6" creationId="{00000000-0000-0000-0000-000000000000}"/>
          </ac:picMkLst>
        </pc:picChg>
        <pc:picChg chg="mod topLvl">
          <ac:chgData name="Matthew Stanford (Cottenham)" userId="8f95c6d5-7fac-41cc-a853-dea4da97f14a" providerId="ADAL" clId="{AB3CA99A-6086-4B74-BFA8-4543F4B2EA7D}" dt="2019-03-08T07:39:08.423" v="904" actId="164"/>
          <ac:picMkLst>
            <pc:docMk/>
            <pc:sldMk cId="2406484548" sldId="296"/>
            <ac:picMk id="7" creationId="{00000000-0000-0000-0000-000000000000}"/>
          </ac:picMkLst>
        </pc:picChg>
        <pc:picChg chg="add mod modCrop">
          <ac:chgData name="Matthew Stanford (Cottenham)" userId="8f95c6d5-7fac-41cc-a853-dea4da97f14a" providerId="ADAL" clId="{AB3CA99A-6086-4B74-BFA8-4543F4B2EA7D}" dt="2019-03-08T07:39:08.423" v="904" actId="164"/>
          <ac:picMkLst>
            <pc:docMk/>
            <pc:sldMk cId="2406484548" sldId="296"/>
            <ac:picMk id="49156" creationId="{245FF8FB-A954-4C61-8287-19B4A3046A60}"/>
          </ac:picMkLst>
        </pc:picChg>
      </pc:sldChg>
      <pc:sldChg chg="ord">
        <pc:chgData name="Matthew Stanford (Cottenham)" userId="8f95c6d5-7fac-41cc-a853-dea4da97f14a" providerId="ADAL" clId="{AB3CA99A-6086-4B74-BFA8-4543F4B2EA7D}" dt="2019-03-08T07:22:35.735" v="853"/>
        <pc:sldMkLst>
          <pc:docMk/>
          <pc:sldMk cId="2438446160" sldId="311"/>
        </pc:sldMkLst>
      </pc:sldChg>
      <pc:sldChg chg="modSp add">
        <pc:chgData name="Matthew Stanford (Cottenham)" userId="8f95c6d5-7fac-41cc-a853-dea4da97f14a" providerId="ADAL" clId="{AB3CA99A-6086-4B74-BFA8-4543F4B2EA7D}" dt="2019-03-05T07:54:40.979" v="118" actId="2711"/>
        <pc:sldMkLst>
          <pc:docMk/>
          <pc:sldMk cId="736841606" sldId="343"/>
        </pc:sldMkLst>
        <pc:spChg chg="mod">
          <ac:chgData name="Matthew Stanford (Cottenham)" userId="8f95c6d5-7fac-41cc-a853-dea4da97f14a" providerId="ADAL" clId="{AB3CA99A-6086-4B74-BFA8-4543F4B2EA7D}" dt="2019-03-05T07:54:40.979" v="118" actId="2711"/>
          <ac:spMkLst>
            <pc:docMk/>
            <pc:sldMk cId="736841606" sldId="343"/>
            <ac:spMk id="4" creationId="{00000000-0000-0000-0000-000000000000}"/>
          </ac:spMkLst>
        </pc:spChg>
      </pc:sldChg>
      <pc:sldChg chg="addSp delSp modSp add">
        <pc:chgData name="Matthew Stanford (Cottenham)" userId="8f95c6d5-7fac-41cc-a853-dea4da97f14a" providerId="ADAL" clId="{AB3CA99A-6086-4B74-BFA8-4543F4B2EA7D}" dt="2019-03-08T07:36:46.596" v="871" actId="1076"/>
        <pc:sldMkLst>
          <pc:docMk/>
          <pc:sldMk cId="346826057" sldId="344"/>
        </pc:sldMkLst>
        <pc:spChg chg="add del">
          <ac:chgData name="Matthew Stanford (Cottenham)" userId="8f95c6d5-7fac-41cc-a853-dea4da97f14a" providerId="ADAL" clId="{AB3CA99A-6086-4B74-BFA8-4543F4B2EA7D}" dt="2019-03-05T07:57:42.151" v="124" actId="478"/>
          <ac:spMkLst>
            <pc:docMk/>
            <pc:sldMk cId="346826057" sldId="344"/>
            <ac:spMk id="2" creationId="{20BA20D3-A472-485A-8D5B-1BDDC3534EF1}"/>
          </ac:spMkLst>
        </pc:spChg>
        <pc:spChg chg="del mod">
          <ac:chgData name="Matthew Stanford (Cottenham)" userId="8f95c6d5-7fac-41cc-a853-dea4da97f14a" providerId="ADAL" clId="{AB3CA99A-6086-4B74-BFA8-4543F4B2EA7D}" dt="2019-03-08T07:36:39.745" v="870" actId="478"/>
          <ac:spMkLst>
            <pc:docMk/>
            <pc:sldMk cId="346826057" sldId="344"/>
            <ac:spMk id="4" creationId="{00000000-0000-0000-0000-000000000000}"/>
          </ac:spMkLst>
        </pc:spChg>
        <pc:spChg chg="add mod">
          <ac:chgData name="Matthew Stanford (Cottenham)" userId="8f95c6d5-7fac-41cc-a853-dea4da97f14a" providerId="ADAL" clId="{AB3CA99A-6086-4B74-BFA8-4543F4B2EA7D}" dt="2019-03-08T07:36:46.596" v="871" actId="1076"/>
          <ac:spMkLst>
            <pc:docMk/>
            <pc:sldMk cId="346826057" sldId="344"/>
            <ac:spMk id="6" creationId="{AFAD1F2B-71C8-4169-ABFC-AAB6333802D3}"/>
          </ac:spMkLst>
        </pc:spChg>
        <pc:picChg chg="add mod">
          <ac:chgData name="Matthew Stanford (Cottenham)" userId="8f95c6d5-7fac-41cc-a853-dea4da97f14a" providerId="ADAL" clId="{AB3CA99A-6086-4B74-BFA8-4543F4B2EA7D}" dt="2019-03-08T07:36:46.596" v="871" actId="1076"/>
          <ac:picMkLst>
            <pc:docMk/>
            <pc:sldMk cId="346826057" sldId="344"/>
            <ac:picMk id="3074" creationId="{BBABA2BB-6DCB-4FC8-B4AE-C20CDA0A43B9}"/>
          </ac:picMkLst>
        </pc:picChg>
        <pc:picChg chg="add mod">
          <ac:chgData name="Matthew Stanford (Cottenham)" userId="8f95c6d5-7fac-41cc-a853-dea4da97f14a" providerId="ADAL" clId="{AB3CA99A-6086-4B74-BFA8-4543F4B2EA7D}" dt="2019-03-08T07:36:46.596" v="871" actId="1076"/>
          <ac:picMkLst>
            <pc:docMk/>
            <pc:sldMk cId="346826057" sldId="344"/>
            <ac:picMk id="3078" creationId="{2D7F9B2D-B142-41F5-A9DD-061CC9920C33}"/>
          </ac:picMkLst>
        </pc:picChg>
      </pc:sldChg>
      <pc:sldChg chg="delSp modSp add">
        <pc:chgData name="Matthew Stanford (Cottenham)" userId="8f95c6d5-7fac-41cc-a853-dea4da97f14a" providerId="ADAL" clId="{AB3CA99A-6086-4B74-BFA8-4543F4B2EA7D}" dt="2019-03-05T08:04:28.919" v="766" actId="207"/>
        <pc:sldMkLst>
          <pc:docMk/>
          <pc:sldMk cId="983188642" sldId="345"/>
        </pc:sldMkLst>
        <pc:spChg chg="mod">
          <ac:chgData name="Matthew Stanford (Cottenham)" userId="8f95c6d5-7fac-41cc-a853-dea4da97f14a" providerId="ADAL" clId="{AB3CA99A-6086-4B74-BFA8-4543F4B2EA7D}" dt="2019-03-05T08:04:28.919" v="766" actId="207"/>
          <ac:spMkLst>
            <pc:docMk/>
            <pc:sldMk cId="983188642" sldId="345"/>
            <ac:spMk id="4" creationId="{00000000-0000-0000-0000-000000000000}"/>
          </ac:spMkLst>
        </pc:spChg>
        <pc:spChg chg="mod">
          <ac:chgData name="Matthew Stanford (Cottenham)" userId="8f95c6d5-7fac-41cc-a853-dea4da97f14a" providerId="ADAL" clId="{AB3CA99A-6086-4B74-BFA8-4543F4B2EA7D}" dt="2019-03-05T08:04:24.517" v="764" actId="1076"/>
          <ac:spMkLst>
            <pc:docMk/>
            <pc:sldMk cId="983188642" sldId="345"/>
            <ac:spMk id="6" creationId="{AFAD1F2B-71C8-4169-ABFC-AAB6333802D3}"/>
          </ac:spMkLst>
        </pc:spChg>
        <pc:picChg chg="del">
          <ac:chgData name="Matthew Stanford (Cottenham)" userId="8f95c6d5-7fac-41cc-a853-dea4da97f14a" providerId="ADAL" clId="{AB3CA99A-6086-4B74-BFA8-4543F4B2EA7D}" dt="2019-03-05T07:59:00.285" v="147" actId="478"/>
          <ac:picMkLst>
            <pc:docMk/>
            <pc:sldMk cId="983188642" sldId="345"/>
            <ac:picMk id="3074" creationId="{BBABA2BB-6DCB-4FC8-B4AE-C20CDA0A43B9}"/>
          </ac:picMkLst>
        </pc:picChg>
        <pc:picChg chg="del">
          <ac:chgData name="Matthew Stanford (Cottenham)" userId="8f95c6d5-7fac-41cc-a853-dea4da97f14a" providerId="ADAL" clId="{AB3CA99A-6086-4B74-BFA8-4543F4B2EA7D}" dt="2019-03-05T07:58:55.686" v="145" actId="478"/>
          <ac:picMkLst>
            <pc:docMk/>
            <pc:sldMk cId="983188642" sldId="345"/>
            <ac:picMk id="3078" creationId="{2D7F9B2D-B142-41F5-A9DD-061CC9920C33}"/>
          </ac:picMkLst>
        </pc:picChg>
      </pc:sldChg>
      <pc:sldChg chg="addSp delSp modSp">
        <pc:chgData name="Matthew Stanford (Cottenham)" userId="8f95c6d5-7fac-41cc-a853-dea4da97f14a" providerId="ADAL" clId="{AB3CA99A-6086-4B74-BFA8-4543F4B2EA7D}" dt="2019-03-08T08:05:23.312" v="1195" actId="12788"/>
        <pc:sldMkLst>
          <pc:docMk/>
          <pc:sldMk cId="1133446880" sldId="379"/>
        </pc:sldMkLst>
        <pc:spChg chg="del">
          <ac:chgData name="Matthew Stanford (Cottenham)" userId="8f95c6d5-7fac-41cc-a853-dea4da97f14a" providerId="ADAL" clId="{AB3CA99A-6086-4B74-BFA8-4543F4B2EA7D}" dt="2019-03-08T08:02:32.071" v="1157" actId="478"/>
          <ac:spMkLst>
            <pc:docMk/>
            <pc:sldMk cId="1133446880" sldId="379"/>
            <ac:spMk id="2" creationId="{82F5B264-4DE6-4294-97F8-F7EE59490D16}"/>
          </ac:spMkLst>
        </pc:spChg>
        <pc:spChg chg="del mod">
          <ac:chgData name="Matthew Stanford (Cottenham)" userId="8f95c6d5-7fac-41cc-a853-dea4da97f14a" providerId="ADAL" clId="{AB3CA99A-6086-4B74-BFA8-4543F4B2EA7D}" dt="2019-03-08T08:02:32.071" v="1157" actId="478"/>
          <ac:spMkLst>
            <pc:docMk/>
            <pc:sldMk cId="1133446880" sldId="379"/>
            <ac:spMk id="3" creationId="{1FD5EB63-D25C-48CE-85D7-D2E50DF07377}"/>
          </ac:spMkLst>
        </pc:spChg>
        <pc:spChg chg="add del mod">
          <ac:chgData name="Matthew Stanford (Cottenham)" userId="8f95c6d5-7fac-41cc-a853-dea4da97f14a" providerId="ADAL" clId="{AB3CA99A-6086-4B74-BFA8-4543F4B2EA7D}" dt="2019-03-08T08:02:33.927" v="1158" actId="478"/>
          <ac:spMkLst>
            <pc:docMk/>
            <pc:sldMk cId="1133446880" sldId="379"/>
            <ac:spMk id="5" creationId="{3D27FB13-4B38-4C93-95A0-7BE7007C195A}"/>
          </ac:spMkLst>
        </pc:spChg>
        <pc:spChg chg="add mod">
          <ac:chgData name="Matthew Stanford (Cottenham)" userId="8f95c6d5-7fac-41cc-a853-dea4da97f14a" providerId="ADAL" clId="{AB3CA99A-6086-4B74-BFA8-4543F4B2EA7D}" dt="2019-03-08T08:05:23.312" v="1195" actId="12788"/>
          <ac:spMkLst>
            <pc:docMk/>
            <pc:sldMk cId="1133446880" sldId="379"/>
            <ac:spMk id="6" creationId="{69767004-C472-413E-9E15-C4925A4B8EDD}"/>
          </ac:spMkLst>
        </pc:spChg>
        <pc:picChg chg="add mod modCrop">
          <ac:chgData name="Matthew Stanford (Cottenham)" userId="8f95c6d5-7fac-41cc-a853-dea4da97f14a" providerId="ADAL" clId="{AB3CA99A-6086-4B74-BFA8-4543F4B2EA7D}" dt="2019-03-08T08:05:23.312" v="1195" actId="12788"/>
          <ac:picMkLst>
            <pc:docMk/>
            <pc:sldMk cId="1133446880" sldId="379"/>
            <ac:picMk id="7" creationId="{45FC5D26-171D-43DF-9851-F113E8C99CBC}"/>
          </ac:picMkLst>
        </pc:picChg>
      </pc:sldChg>
      <pc:sldChg chg="modSp">
        <pc:chgData name="Matthew Stanford (Cottenham)" userId="8f95c6d5-7fac-41cc-a853-dea4da97f14a" providerId="ADAL" clId="{AB3CA99A-6086-4B74-BFA8-4543F4B2EA7D}" dt="2019-03-08T07:20:50.669" v="846" actId="688"/>
        <pc:sldMkLst>
          <pc:docMk/>
          <pc:sldMk cId="3994229996" sldId="386"/>
        </pc:sldMkLst>
        <pc:spChg chg="mod">
          <ac:chgData name="Matthew Stanford (Cottenham)" userId="8f95c6d5-7fac-41cc-a853-dea4da97f14a" providerId="ADAL" clId="{AB3CA99A-6086-4B74-BFA8-4543F4B2EA7D}" dt="2019-03-08T07:20:50.669" v="846" actId="688"/>
          <ac:spMkLst>
            <pc:docMk/>
            <pc:sldMk cId="3994229996" sldId="386"/>
            <ac:spMk id="2" creationId="{0A80B875-F4AA-45ED-B714-B535859022B5}"/>
          </ac:spMkLst>
        </pc:spChg>
      </pc:sldChg>
      <pc:sldChg chg="addSp modSp">
        <pc:chgData name="Matthew Stanford (Cottenham)" userId="8f95c6d5-7fac-41cc-a853-dea4da97f14a" providerId="ADAL" clId="{AB3CA99A-6086-4B74-BFA8-4543F4B2EA7D}" dt="2019-03-08T07:20:59.454" v="848" actId="1076"/>
        <pc:sldMkLst>
          <pc:docMk/>
          <pc:sldMk cId="1338136651" sldId="388"/>
        </pc:sldMkLst>
        <pc:spChg chg="add mod">
          <ac:chgData name="Matthew Stanford (Cottenham)" userId="8f95c6d5-7fac-41cc-a853-dea4da97f14a" providerId="ADAL" clId="{AB3CA99A-6086-4B74-BFA8-4543F4B2EA7D}" dt="2019-03-08T07:20:59.454" v="848" actId="1076"/>
          <ac:spMkLst>
            <pc:docMk/>
            <pc:sldMk cId="1338136651" sldId="388"/>
            <ac:spMk id="3" creationId="{B20F1176-1853-47CB-B12A-D7AC803990CC}"/>
          </ac:spMkLst>
        </pc:spChg>
      </pc:sldChg>
      <pc:sldChg chg="addSp delSp modSp">
        <pc:chgData name="Matthew Stanford (Cottenham)" userId="8f95c6d5-7fac-41cc-a853-dea4da97f14a" providerId="ADAL" clId="{AB3CA99A-6086-4B74-BFA8-4543F4B2EA7D}" dt="2019-03-08T07:24:56.829" v="861" actId="732"/>
        <pc:sldMkLst>
          <pc:docMk/>
          <pc:sldMk cId="487695272" sldId="424"/>
        </pc:sldMkLst>
        <pc:spChg chg="del">
          <ac:chgData name="Matthew Stanford (Cottenham)" userId="8f95c6d5-7fac-41cc-a853-dea4da97f14a" providerId="ADAL" clId="{AB3CA99A-6086-4B74-BFA8-4543F4B2EA7D}" dt="2019-03-08T07:24:21.258" v="854" actId="478"/>
          <ac:spMkLst>
            <pc:docMk/>
            <pc:sldMk cId="487695272" sldId="424"/>
            <ac:spMk id="2" creationId="{9232DA59-E670-4A59-B940-128BF7A03582}"/>
          </ac:spMkLst>
        </pc:spChg>
        <pc:spChg chg="del">
          <ac:chgData name="Matthew Stanford (Cottenham)" userId="8f95c6d5-7fac-41cc-a853-dea4da97f14a" providerId="ADAL" clId="{AB3CA99A-6086-4B74-BFA8-4543F4B2EA7D}" dt="2019-03-08T07:24:21.258" v="854" actId="478"/>
          <ac:spMkLst>
            <pc:docMk/>
            <pc:sldMk cId="487695272" sldId="424"/>
            <ac:spMk id="3" creationId="{5093897E-2B49-41FC-A35C-C1C2E01BC230}"/>
          </ac:spMkLst>
        </pc:spChg>
        <pc:spChg chg="add del mod">
          <ac:chgData name="Matthew Stanford (Cottenham)" userId="8f95c6d5-7fac-41cc-a853-dea4da97f14a" providerId="ADAL" clId="{AB3CA99A-6086-4B74-BFA8-4543F4B2EA7D}" dt="2019-03-08T07:24:22.787" v="855" actId="478"/>
          <ac:spMkLst>
            <pc:docMk/>
            <pc:sldMk cId="487695272" sldId="424"/>
            <ac:spMk id="5" creationId="{679D0949-08E1-4B44-AAE2-261831D14969}"/>
          </ac:spMkLst>
        </pc:spChg>
        <pc:picChg chg="add mod modCrop">
          <ac:chgData name="Matthew Stanford (Cottenham)" userId="8f95c6d5-7fac-41cc-a853-dea4da97f14a" providerId="ADAL" clId="{AB3CA99A-6086-4B74-BFA8-4543F4B2EA7D}" dt="2019-03-08T07:24:56.829" v="861" actId="732"/>
          <ac:picMkLst>
            <pc:docMk/>
            <pc:sldMk cId="487695272" sldId="424"/>
            <ac:picMk id="6" creationId="{C83FD32A-4C87-4F2E-ADA3-F11E9F7008EB}"/>
          </ac:picMkLst>
        </pc:picChg>
      </pc:sldChg>
      <pc:sldChg chg="addSp modSp">
        <pc:chgData name="Matthew Stanford (Cottenham)" userId="8f95c6d5-7fac-41cc-a853-dea4da97f14a" providerId="ADAL" clId="{AB3CA99A-6086-4B74-BFA8-4543F4B2EA7D}" dt="2019-03-08T07:20:13.807" v="845" actId="1076"/>
        <pc:sldMkLst>
          <pc:docMk/>
          <pc:sldMk cId="4182464731" sldId="427"/>
        </pc:sldMkLst>
        <pc:spChg chg="add mod">
          <ac:chgData name="Matthew Stanford (Cottenham)" userId="8f95c6d5-7fac-41cc-a853-dea4da97f14a" providerId="ADAL" clId="{AB3CA99A-6086-4B74-BFA8-4543F4B2EA7D}" dt="2019-03-08T07:20:13.807" v="845" actId="1076"/>
          <ac:spMkLst>
            <pc:docMk/>
            <pc:sldMk cId="4182464731" sldId="427"/>
            <ac:spMk id="3" creationId="{8B8BF034-2659-436D-BAB6-C91FA90AEB7E}"/>
          </ac:spMkLst>
        </pc:spChg>
      </pc:sldChg>
      <pc:sldChg chg="addSp delSp modSp ord">
        <pc:chgData name="Matthew Stanford (Cottenham)" userId="8f95c6d5-7fac-41cc-a853-dea4da97f14a" providerId="ADAL" clId="{AB3CA99A-6086-4B74-BFA8-4543F4B2EA7D}" dt="2019-03-08T07:16:20.029" v="783"/>
        <pc:sldMkLst>
          <pc:docMk/>
          <pc:sldMk cId="3418898524" sldId="431"/>
        </pc:sldMkLst>
        <pc:spChg chg="del">
          <ac:chgData name="Matthew Stanford (Cottenham)" userId="8f95c6d5-7fac-41cc-a853-dea4da97f14a" providerId="ADAL" clId="{AB3CA99A-6086-4B74-BFA8-4543F4B2EA7D}" dt="2019-03-08T07:13:41.063" v="767" actId="478"/>
          <ac:spMkLst>
            <pc:docMk/>
            <pc:sldMk cId="3418898524" sldId="431"/>
            <ac:spMk id="2" creationId="{9A5B86E3-1FBA-4934-9AFC-4D7BE1FF5E05}"/>
          </ac:spMkLst>
        </pc:spChg>
        <pc:picChg chg="add mod modCrop">
          <ac:chgData name="Matthew Stanford (Cottenham)" userId="8f95c6d5-7fac-41cc-a853-dea4da97f14a" providerId="ADAL" clId="{AB3CA99A-6086-4B74-BFA8-4543F4B2EA7D}" dt="2019-03-08T07:13:57.036" v="771" actId="732"/>
          <ac:picMkLst>
            <pc:docMk/>
            <pc:sldMk cId="3418898524" sldId="431"/>
            <ac:picMk id="3" creationId="{CE672254-E318-41F0-ADD8-E9380BDDCCE5}"/>
          </ac:picMkLst>
        </pc:picChg>
      </pc:sldChg>
      <pc:sldChg chg="addSp modSp">
        <pc:chgData name="Matthew Stanford (Cottenham)" userId="8f95c6d5-7fac-41cc-a853-dea4da97f14a" providerId="ADAL" clId="{AB3CA99A-6086-4B74-BFA8-4543F4B2EA7D}" dt="2019-03-08T07:19:29.124" v="843" actId="20577"/>
        <pc:sldMkLst>
          <pc:docMk/>
          <pc:sldMk cId="4122800936" sldId="433"/>
        </pc:sldMkLst>
        <pc:spChg chg="add mod">
          <ac:chgData name="Matthew Stanford (Cottenham)" userId="8f95c6d5-7fac-41cc-a853-dea4da97f14a" providerId="ADAL" clId="{AB3CA99A-6086-4B74-BFA8-4543F4B2EA7D}" dt="2019-03-08T07:19:29.124" v="843" actId="20577"/>
          <ac:spMkLst>
            <pc:docMk/>
            <pc:sldMk cId="4122800936" sldId="433"/>
            <ac:spMk id="3" creationId="{2095F545-E5E2-4D9D-B89B-1611B675A3CE}"/>
          </ac:spMkLst>
        </pc:spChg>
        <pc:spChg chg="mod">
          <ac:chgData name="Matthew Stanford (Cottenham)" userId="8f95c6d5-7fac-41cc-a853-dea4da97f14a" providerId="ADAL" clId="{AB3CA99A-6086-4B74-BFA8-4543F4B2EA7D}" dt="2019-03-08T07:18:54.516" v="832" actId="207"/>
          <ac:spMkLst>
            <pc:docMk/>
            <pc:sldMk cId="4122800936" sldId="433"/>
            <ac:spMk id="5" creationId="{368F4F92-E201-44F4-BB0F-BB6DE1BA4968}"/>
          </ac:spMkLst>
        </pc:spChg>
      </pc:sldChg>
      <pc:sldChg chg="addSp delSp modSp add">
        <pc:chgData name="Matthew Stanford (Cottenham)" userId="8f95c6d5-7fac-41cc-a853-dea4da97f14a" providerId="ADAL" clId="{AB3CA99A-6086-4B74-BFA8-4543F4B2EA7D}" dt="2019-03-08T07:14:42.596" v="775" actId="732"/>
        <pc:sldMkLst>
          <pc:docMk/>
          <pc:sldMk cId="3313723638" sldId="434"/>
        </pc:sldMkLst>
        <pc:picChg chg="add mod modCrop">
          <ac:chgData name="Matthew Stanford (Cottenham)" userId="8f95c6d5-7fac-41cc-a853-dea4da97f14a" providerId="ADAL" clId="{AB3CA99A-6086-4B74-BFA8-4543F4B2EA7D}" dt="2019-03-08T07:14:42.596" v="775" actId="732"/>
          <ac:picMkLst>
            <pc:docMk/>
            <pc:sldMk cId="3313723638" sldId="434"/>
            <ac:picMk id="2" creationId="{3A629A2C-D569-4180-B4DB-0A75DE34097A}"/>
          </ac:picMkLst>
        </pc:picChg>
        <pc:picChg chg="del">
          <ac:chgData name="Matthew Stanford (Cottenham)" userId="8f95c6d5-7fac-41cc-a853-dea4da97f14a" providerId="ADAL" clId="{AB3CA99A-6086-4B74-BFA8-4543F4B2EA7D}" dt="2019-03-08T07:14:32.803" v="773" actId="478"/>
          <ac:picMkLst>
            <pc:docMk/>
            <pc:sldMk cId="3313723638" sldId="434"/>
            <ac:picMk id="3" creationId="{CE672254-E318-41F0-ADD8-E9380BDDCCE5}"/>
          </ac:picMkLst>
        </pc:picChg>
      </pc:sldChg>
      <pc:sldChg chg="addSp delSp modSp add">
        <pc:chgData name="Matthew Stanford (Cottenham)" userId="8f95c6d5-7fac-41cc-a853-dea4da97f14a" providerId="ADAL" clId="{AB3CA99A-6086-4B74-BFA8-4543F4B2EA7D}" dt="2019-03-08T07:15:54.965" v="782" actId="14100"/>
        <pc:sldMkLst>
          <pc:docMk/>
          <pc:sldMk cId="1550285465" sldId="435"/>
        </pc:sldMkLst>
        <pc:picChg chg="del">
          <ac:chgData name="Matthew Stanford (Cottenham)" userId="8f95c6d5-7fac-41cc-a853-dea4da97f14a" providerId="ADAL" clId="{AB3CA99A-6086-4B74-BFA8-4543F4B2EA7D}" dt="2019-03-08T07:15:39.156" v="777" actId="478"/>
          <ac:picMkLst>
            <pc:docMk/>
            <pc:sldMk cId="1550285465" sldId="435"/>
            <ac:picMk id="2" creationId="{3A629A2C-D569-4180-B4DB-0A75DE34097A}"/>
          </ac:picMkLst>
        </pc:picChg>
        <pc:picChg chg="add mod modCrop">
          <ac:chgData name="Matthew Stanford (Cottenham)" userId="8f95c6d5-7fac-41cc-a853-dea4da97f14a" providerId="ADAL" clId="{AB3CA99A-6086-4B74-BFA8-4543F4B2EA7D}" dt="2019-03-08T07:15:54.965" v="782" actId="14100"/>
          <ac:picMkLst>
            <pc:docMk/>
            <pc:sldMk cId="1550285465" sldId="435"/>
            <ac:picMk id="3" creationId="{8E9E60FD-0D1F-4B5B-BFC4-5D6D34F94E01}"/>
          </ac:picMkLst>
        </pc:picChg>
      </pc:sldChg>
      <pc:sldChg chg="addSp delSp modSp add">
        <pc:chgData name="Matthew Stanford (Cottenham)" userId="8f95c6d5-7fac-41cc-a853-dea4da97f14a" providerId="ADAL" clId="{AB3CA99A-6086-4B74-BFA8-4543F4B2EA7D}" dt="2019-03-08T07:32:45.670" v="869" actId="14100"/>
        <pc:sldMkLst>
          <pc:docMk/>
          <pc:sldMk cId="1333052196" sldId="436"/>
        </pc:sldMkLst>
        <pc:spChg chg="del">
          <ac:chgData name="Matthew Stanford (Cottenham)" userId="8f95c6d5-7fac-41cc-a853-dea4da97f14a" providerId="ADAL" clId="{AB3CA99A-6086-4B74-BFA8-4543F4B2EA7D}" dt="2019-03-08T07:32:30.030" v="864" actId="478"/>
          <ac:spMkLst>
            <pc:docMk/>
            <pc:sldMk cId="1333052196" sldId="436"/>
            <ac:spMk id="2" creationId="{130EA093-0400-4D72-8D7A-B2D8B46962D4}"/>
          </ac:spMkLst>
        </pc:spChg>
        <pc:spChg chg="del">
          <ac:chgData name="Matthew Stanford (Cottenham)" userId="8f95c6d5-7fac-41cc-a853-dea4da97f14a" providerId="ADAL" clId="{AB3CA99A-6086-4B74-BFA8-4543F4B2EA7D}" dt="2019-03-08T07:32:30.030" v="864" actId="478"/>
          <ac:spMkLst>
            <pc:docMk/>
            <pc:sldMk cId="1333052196" sldId="436"/>
            <ac:spMk id="3" creationId="{2045B8E9-46F5-4DC9-BA91-56824979A471}"/>
          </ac:spMkLst>
        </pc:spChg>
        <pc:picChg chg="add mod modCrop">
          <ac:chgData name="Matthew Stanford (Cottenham)" userId="8f95c6d5-7fac-41cc-a853-dea4da97f14a" providerId="ADAL" clId="{AB3CA99A-6086-4B74-BFA8-4543F4B2EA7D}" dt="2019-03-08T07:32:45.670" v="869" actId="14100"/>
          <ac:picMkLst>
            <pc:docMk/>
            <pc:sldMk cId="1333052196" sldId="436"/>
            <ac:picMk id="4" creationId="{D526C828-0588-46EF-B039-C3A3765E4BDF}"/>
          </ac:picMkLst>
        </pc:picChg>
      </pc:sldChg>
      <pc:sldChg chg="modSp add ord">
        <pc:chgData name="Matthew Stanford (Cottenham)" userId="8f95c6d5-7fac-41cc-a853-dea4da97f14a" providerId="ADAL" clId="{AB3CA99A-6086-4B74-BFA8-4543F4B2EA7D}" dt="2019-03-08T07:52:26.731" v="1030"/>
        <pc:sldMkLst>
          <pc:docMk/>
          <pc:sldMk cId="2564112733" sldId="437"/>
        </pc:sldMkLst>
        <pc:spChg chg="mod">
          <ac:chgData name="Matthew Stanford (Cottenham)" userId="8f95c6d5-7fac-41cc-a853-dea4da97f14a" providerId="ADAL" clId="{AB3CA99A-6086-4B74-BFA8-4543F4B2EA7D}" dt="2019-03-08T07:50:40.012" v="934" actId="20577"/>
          <ac:spMkLst>
            <pc:docMk/>
            <pc:sldMk cId="2564112733" sldId="437"/>
            <ac:spMk id="2" creationId="{94E82F20-F83C-480E-9068-7F9DFE5110DC}"/>
          </ac:spMkLst>
        </pc:spChg>
        <pc:spChg chg="mod">
          <ac:chgData name="Matthew Stanford (Cottenham)" userId="8f95c6d5-7fac-41cc-a853-dea4da97f14a" providerId="ADAL" clId="{AB3CA99A-6086-4B74-BFA8-4543F4B2EA7D}" dt="2019-03-08T07:50:57.433" v="1016" actId="20577"/>
          <ac:spMkLst>
            <pc:docMk/>
            <pc:sldMk cId="2564112733" sldId="437"/>
            <ac:spMk id="3" creationId="{5FBDEB48-EACF-44EB-BF35-6B8C231BBA73}"/>
          </ac:spMkLst>
        </pc:spChg>
      </pc:sldChg>
      <pc:sldChg chg="addSp delSp modSp add setBg">
        <pc:chgData name="Matthew Stanford (Cottenham)" userId="8f95c6d5-7fac-41cc-a853-dea4da97f14a" providerId="ADAL" clId="{AB3CA99A-6086-4B74-BFA8-4543F4B2EA7D}" dt="2019-03-08T07:56:16.690" v="1133" actId="403"/>
        <pc:sldMkLst>
          <pc:docMk/>
          <pc:sldMk cId="4247532477" sldId="438"/>
        </pc:sldMkLst>
        <pc:spChg chg="del">
          <ac:chgData name="Matthew Stanford (Cottenham)" userId="8f95c6d5-7fac-41cc-a853-dea4da97f14a" providerId="ADAL" clId="{AB3CA99A-6086-4B74-BFA8-4543F4B2EA7D}" dt="2019-03-08T07:51:07.088" v="1018" actId="478"/>
          <ac:spMkLst>
            <pc:docMk/>
            <pc:sldMk cId="4247532477" sldId="438"/>
            <ac:spMk id="2" creationId="{3F8D15F0-C4AD-4A12-A501-F18321CC1601}"/>
          </ac:spMkLst>
        </pc:spChg>
        <pc:spChg chg="del">
          <ac:chgData name="Matthew Stanford (Cottenham)" userId="8f95c6d5-7fac-41cc-a853-dea4da97f14a" providerId="ADAL" clId="{AB3CA99A-6086-4B74-BFA8-4543F4B2EA7D}" dt="2019-03-08T07:51:07.088" v="1018" actId="478"/>
          <ac:spMkLst>
            <pc:docMk/>
            <pc:sldMk cId="4247532477" sldId="438"/>
            <ac:spMk id="3" creationId="{F91CA53F-3125-4498-B37E-B58769008FB1}"/>
          </ac:spMkLst>
        </pc:spChg>
        <pc:spChg chg="add mod">
          <ac:chgData name="Matthew Stanford (Cottenham)" userId="8f95c6d5-7fac-41cc-a853-dea4da97f14a" providerId="ADAL" clId="{AB3CA99A-6086-4B74-BFA8-4543F4B2EA7D}" dt="2019-03-08T07:56:16.690" v="1133" actId="403"/>
          <ac:spMkLst>
            <pc:docMk/>
            <pc:sldMk cId="4247532477" sldId="438"/>
            <ac:spMk id="5" creationId="{0FDE6DDB-2C23-400C-9D19-0C7F64143BDE}"/>
          </ac:spMkLst>
        </pc:spChg>
        <pc:picChg chg="mod">
          <ac:chgData name="Matthew Stanford (Cottenham)" userId="8f95c6d5-7fac-41cc-a853-dea4da97f14a" providerId="ADAL" clId="{AB3CA99A-6086-4B74-BFA8-4543F4B2EA7D}" dt="2019-03-08T07:55:48.006" v="1124" actId="1076"/>
          <ac:picMkLst>
            <pc:docMk/>
            <pc:sldMk cId="4247532477" sldId="438"/>
            <ac:picMk id="4" creationId="{2A127F57-3655-4CE6-A66C-CB111CAA2B75}"/>
          </ac:picMkLst>
        </pc:picChg>
        <pc:picChg chg="add mod">
          <ac:chgData name="Matthew Stanford (Cottenham)" userId="8f95c6d5-7fac-41cc-a853-dea4da97f14a" providerId="ADAL" clId="{AB3CA99A-6086-4B74-BFA8-4543F4B2EA7D}" dt="2019-03-08T07:56:03.400" v="1126" actId="1076"/>
          <ac:picMkLst>
            <pc:docMk/>
            <pc:sldMk cId="4247532477" sldId="438"/>
            <ac:picMk id="50178" creationId="{796C3FB5-9F75-47FC-8903-B4E75E5DB034}"/>
          </ac:picMkLst>
        </pc:picChg>
      </pc:sldChg>
      <pc:sldChg chg="add del">
        <pc:chgData name="Matthew Stanford (Cottenham)" userId="8f95c6d5-7fac-41cc-a853-dea4da97f14a" providerId="ADAL" clId="{AB3CA99A-6086-4B74-BFA8-4543F4B2EA7D}" dt="2019-03-08T07:51:10.824" v="1020"/>
        <pc:sldMkLst>
          <pc:docMk/>
          <pc:sldMk cId="1202956682" sldId="439"/>
        </pc:sldMkLst>
      </pc:sldChg>
      <pc:sldChg chg="addSp delSp modSp add">
        <pc:chgData name="Matthew Stanford (Cottenham)" userId="8f95c6d5-7fac-41cc-a853-dea4da97f14a" providerId="ADAL" clId="{AB3CA99A-6086-4B74-BFA8-4543F4B2EA7D}" dt="2019-03-08T08:01:14.715" v="1156" actId="1038"/>
        <pc:sldMkLst>
          <pc:docMk/>
          <pc:sldMk cId="2016828712" sldId="439"/>
        </pc:sldMkLst>
        <pc:spChg chg="del">
          <ac:chgData name="Matthew Stanford (Cottenham)" userId="8f95c6d5-7fac-41cc-a853-dea4da97f14a" providerId="ADAL" clId="{AB3CA99A-6086-4B74-BFA8-4543F4B2EA7D}" dt="2019-03-08T07:57:03.636" v="1135" actId="478"/>
          <ac:spMkLst>
            <pc:docMk/>
            <pc:sldMk cId="2016828712" sldId="439"/>
            <ac:spMk id="2" creationId="{0D0DEEC6-94E0-4DD9-A18B-0A53C1DE0334}"/>
          </ac:spMkLst>
        </pc:spChg>
        <pc:spChg chg="del">
          <ac:chgData name="Matthew Stanford (Cottenham)" userId="8f95c6d5-7fac-41cc-a853-dea4da97f14a" providerId="ADAL" clId="{AB3CA99A-6086-4B74-BFA8-4543F4B2EA7D}" dt="2019-03-08T07:57:03.636" v="1135" actId="478"/>
          <ac:spMkLst>
            <pc:docMk/>
            <pc:sldMk cId="2016828712" sldId="439"/>
            <ac:spMk id="3" creationId="{078923F1-85B0-4A7B-AC0B-2B6437DAD716}"/>
          </ac:spMkLst>
        </pc:spChg>
        <pc:spChg chg="add mod">
          <ac:chgData name="Matthew Stanford (Cottenham)" userId="8f95c6d5-7fac-41cc-a853-dea4da97f14a" providerId="ADAL" clId="{AB3CA99A-6086-4B74-BFA8-4543F4B2EA7D}" dt="2019-03-08T08:01:14.715" v="1156" actId="1038"/>
          <ac:spMkLst>
            <pc:docMk/>
            <pc:sldMk cId="2016828712" sldId="439"/>
            <ac:spMk id="5" creationId="{C5730634-8FC7-4382-BE96-2763E2AAF75C}"/>
          </ac:spMkLst>
        </pc:spChg>
        <pc:picChg chg="add">
          <ac:chgData name="Matthew Stanford (Cottenham)" userId="8f95c6d5-7fac-41cc-a853-dea4da97f14a" providerId="ADAL" clId="{AB3CA99A-6086-4B74-BFA8-4543F4B2EA7D}" dt="2019-03-08T07:57:04.675" v="1136"/>
          <ac:picMkLst>
            <pc:docMk/>
            <pc:sldMk cId="2016828712" sldId="439"/>
            <ac:picMk id="4" creationId="{B3D8B15B-F3EE-44FA-9974-39D37C9EDF9A}"/>
          </ac:picMkLst>
        </pc:picChg>
      </pc:sldChg>
      <pc:sldChg chg="addSp delSp modSp add">
        <pc:chgData name="Matthew Stanford (Cottenham)" userId="8f95c6d5-7fac-41cc-a853-dea4da97f14a" providerId="ADAL" clId="{AB3CA99A-6086-4B74-BFA8-4543F4B2EA7D}" dt="2019-03-08T08:00:58.389" v="1150" actId="1076"/>
        <pc:sldMkLst>
          <pc:docMk/>
          <pc:sldMk cId="1956302681" sldId="440"/>
        </pc:sldMkLst>
        <pc:spChg chg="del">
          <ac:chgData name="Matthew Stanford (Cottenham)" userId="8f95c6d5-7fac-41cc-a853-dea4da97f14a" providerId="ADAL" clId="{AB3CA99A-6086-4B74-BFA8-4543F4B2EA7D}" dt="2019-03-08T07:59:32.516" v="1138" actId="478"/>
          <ac:spMkLst>
            <pc:docMk/>
            <pc:sldMk cId="1956302681" sldId="440"/>
            <ac:spMk id="2" creationId="{CF2E7F44-0B70-4906-9ED5-B1BD8FD1644C}"/>
          </ac:spMkLst>
        </pc:spChg>
        <pc:spChg chg="del">
          <ac:chgData name="Matthew Stanford (Cottenham)" userId="8f95c6d5-7fac-41cc-a853-dea4da97f14a" providerId="ADAL" clId="{AB3CA99A-6086-4B74-BFA8-4543F4B2EA7D}" dt="2019-03-08T07:59:32.516" v="1138" actId="478"/>
          <ac:spMkLst>
            <pc:docMk/>
            <pc:sldMk cId="1956302681" sldId="440"/>
            <ac:spMk id="3" creationId="{696145D4-F82C-4ED1-B2C7-B12AF2ED8376}"/>
          </ac:spMkLst>
        </pc:spChg>
        <pc:spChg chg="add mod">
          <ac:chgData name="Matthew Stanford (Cottenham)" userId="8f95c6d5-7fac-41cc-a853-dea4da97f14a" providerId="ADAL" clId="{AB3CA99A-6086-4B74-BFA8-4543F4B2EA7D}" dt="2019-03-08T08:00:53.588" v="1148" actId="14100"/>
          <ac:spMkLst>
            <pc:docMk/>
            <pc:sldMk cId="1956302681" sldId="440"/>
            <ac:spMk id="5" creationId="{07EE1D57-3D37-4886-8977-1B06702495C7}"/>
          </ac:spMkLst>
        </pc:spChg>
        <pc:spChg chg="add mod">
          <ac:chgData name="Matthew Stanford (Cottenham)" userId="8f95c6d5-7fac-41cc-a853-dea4da97f14a" providerId="ADAL" clId="{AB3CA99A-6086-4B74-BFA8-4543F4B2EA7D}" dt="2019-03-08T08:00:58.389" v="1150" actId="1076"/>
          <ac:spMkLst>
            <pc:docMk/>
            <pc:sldMk cId="1956302681" sldId="440"/>
            <ac:spMk id="6" creationId="{D4DE5B4A-CB83-47C1-90CD-BF1A03DFA4FC}"/>
          </ac:spMkLst>
        </pc:spChg>
        <pc:picChg chg="add mod modCrop">
          <ac:chgData name="Matthew Stanford (Cottenham)" userId="8f95c6d5-7fac-41cc-a853-dea4da97f14a" providerId="ADAL" clId="{AB3CA99A-6086-4B74-BFA8-4543F4B2EA7D}" dt="2019-03-08T07:59:46.413" v="1143" actId="14100"/>
          <ac:picMkLst>
            <pc:docMk/>
            <pc:sldMk cId="1956302681" sldId="440"/>
            <ac:picMk id="4" creationId="{C03DB673-6C53-45DC-896C-F32DB7392A96}"/>
          </ac:picMkLst>
        </pc:picChg>
      </pc:sldChg>
    </pc:docChg>
  </pc:docChgLst>
  <pc:docChgLst>
    <pc:chgData name="Corinne Goullee (Cottenham)" userId="S::corinne.goullee@astreacottenham.org::d5c8d897-c58e-446e-8828-8d10540ddeb9" providerId="AD" clId="Web-{30A3A13D-6CB5-2400-E84B-78EF462D15DB}"/>
    <pc:docChg chg="delSld">
      <pc:chgData name="Corinne Goullee (Cottenham)" userId="S::corinne.goullee@astreacottenham.org::d5c8d897-c58e-446e-8828-8d10540ddeb9" providerId="AD" clId="Web-{30A3A13D-6CB5-2400-E84B-78EF462D15DB}" dt="2019-03-07T17:03:16.421" v="1"/>
      <pc:docMkLst>
        <pc:docMk/>
      </pc:docMkLst>
      <pc:sldChg chg="del">
        <pc:chgData name="Corinne Goullee (Cottenham)" userId="S::corinne.goullee@astreacottenham.org::d5c8d897-c58e-446e-8828-8d10540ddeb9" providerId="AD" clId="Web-{30A3A13D-6CB5-2400-E84B-78EF462D15DB}" dt="2019-03-07T17:03:16.421" v="1"/>
        <pc:sldMkLst>
          <pc:docMk/>
          <pc:sldMk cId="2135520687" sldId="374"/>
        </pc:sldMkLst>
      </pc:sldChg>
      <pc:sldChg chg="del">
        <pc:chgData name="Corinne Goullee (Cottenham)" userId="S::corinne.goullee@astreacottenham.org::d5c8d897-c58e-446e-8828-8d10540ddeb9" providerId="AD" clId="Web-{30A3A13D-6CB5-2400-E84B-78EF462D15DB}" dt="2019-03-07T16:51:10.465" v="0"/>
        <pc:sldMkLst>
          <pc:docMk/>
          <pc:sldMk cId="2920461074" sldId="383"/>
        </pc:sldMkLst>
      </pc:sldChg>
    </pc:docChg>
  </pc:docChgLst>
  <pc:docChgLst>
    <pc:chgData name="Matthew Stanford (Cottenham)" userId="S::matthew.stanford@astreacottenham.org::8f95c6d5-7fac-41cc-a853-dea4da97f14a" providerId="AD" clId="Web-{754B3C89-6DC4-1996-5C2B-431C39DB228D}"/>
    <pc:docChg chg="addSld delSld modSld sldOrd">
      <pc:chgData name="Matthew Stanford (Cottenham)" userId="S::matthew.stanford@astreacottenham.org::8f95c6d5-7fac-41cc-a853-dea4da97f14a" providerId="AD" clId="Web-{754B3C89-6DC4-1996-5C2B-431C39DB228D}" dt="2019-03-07T12:29:38.244" v="583" actId="20577"/>
      <pc:docMkLst>
        <pc:docMk/>
      </pc:docMkLst>
      <pc:sldChg chg="del">
        <pc:chgData name="Matthew Stanford (Cottenham)" userId="S::matthew.stanford@astreacottenham.org::8f95c6d5-7fac-41cc-a853-dea4da97f14a" providerId="AD" clId="Web-{754B3C89-6DC4-1996-5C2B-431C39DB228D}" dt="2019-03-07T08:13:10.354" v="0" actId="20577"/>
        <pc:sldMkLst>
          <pc:docMk/>
          <pc:sldMk cId="391806981" sldId="303"/>
        </pc:sldMkLst>
      </pc:sldChg>
      <pc:sldChg chg="del">
        <pc:chgData name="Matthew Stanford (Cottenham)" userId="S::matthew.stanford@astreacottenham.org::8f95c6d5-7fac-41cc-a853-dea4da97f14a" providerId="AD" clId="Web-{754B3C89-6DC4-1996-5C2B-431C39DB228D}" dt="2019-03-07T08:13:11.916" v="1" actId="20577"/>
        <pc:sldMkLst>
          <pc:docMk/>
          <pc:sldMk cId="3878194337" sldId="306"/>
        </pc:sldMkLst>
      </pc:sldChg>
      <pc:sldChg chg="ord">
        <pc:chgData name="Matthew Stanford (Cottenham)" userId="S::matthew.stanford@astreacottenham.org::8f95c6d5-7fac-41cc-a853-dea4da97f14a" providerId="AD" clId="Web-{754B3C89-6DC4-1996-5C2B-431C39DB228D}" dt="2019-03-07T08:29:07.658" v="57" actId="20577"/>
        <pc:sldMkLst>
          <pc:docMk/>
          <pc:sldMk cId="2438446160" sldId="311"/>
        </pc:sldMkLst>
      </pc:sldChg>
      <pc:sldChg chg="modSp">
        <pc:chgData name="Matthew Stanford (Cottenham)" userId="S::matthew.stanford@astreacottenham.org::8f95c6d5-7fac-41cc-a853-dea4da97f14a" providerId="AD" clId="Web-{754B3C89-6DC4-1996-5C2B-431C39DB228D}" dt="2019-03-07T08:33:44.437" v="158" actId="1076"/>
        <pc:sldMkLst>
          <pc:docMk/>
          <pc:sldMk cId="1255280736" sldId="312"/>
        </pc:sldMkLst>
        <pc:spChg chg="mod">
          <ac:chgData name="Matthew Stanford (Cottenham)" userId="S::matthew.stanford@astreacottenham.org::8f95c6d5-7fac-41cc-a853-dea4da97f14a" providerId="AD" clId="Web-{754B3C89-6DC4-1996-5C2B-431C39DB228D}" dt="2019-03-07T08:33:44.437" v="158" actId="1076"/>
          <ac:spMkLst>
            <pc:docMk/>
            <pc:sldMk cId="1255280736" sldId="312"/>
            <ac:spMk id="4" creationId="{00000000-0000-0000-0000-000000000000}"/>
          </ac:spMkLst>
        </pc:spChg>
      </pc:sldChg>
      <pc:sldChg chg="del">
        <pc:chgData name="Matthew Stanford (Cottenham)" userId="S::matthew.stanford@astreacottenham.org::8f95c6d5-7fac-41cc-a853-dea4da97f14a" providerId="AD" clId="Web-{754B3C89-6DC4-1996-5C2B-431C39DB228D}" dt="2019-03-07T08:29:38.846" v="60" actId="20577"/>
        <pc:sldMkLst>
          <pc:docMk/>
          <pc:sldMk cId="2769807313" sldId="313"/>
        </pc:sldMkLst>
      </pc:sldChg>
      <pc:sldChg chg="delSp">
        <pc:chgData name="Matthew Stanford (Cottenham)" userId="S::matthew.stanford@astreacottenham.org::8f95c6d5-7fac-41cc-a853-dea4da97f14a" providerId="AD" clId="Web-{754B3C89-6DC4-1996-5C2B-431C39DB228D}" dt="2019-03-07T12:27:26.634" v="332" actId="20577"/>
        <pc:sldMkLst>
          <pc:docMk/>
          <pc:sldMk cId="370754084" sldId="316"/>
        </pc:sldMkLst>
        <pc:spChg chg="del">
          <ac:chgData name="Matthew Stanford (Cottenham)" userId="S::matthew.stanford@astreacottenham.org::8f95c6d5-7fac-41cc-a853-dea4da97f14a" providerId="AD" clId="Web-{754B3C89-6DC4-1996-5C2B-431C39DB228D}" dt="2019-03-07T12:27:26.634" v="332" actId="20577"/>
          <ac:spMkLst>
            <pc:docMk/>
            <pc:sldMk cId="370754084" sldId="316"/>
            <ac:spMk id="4" creationId="{00000000-0000-0000-0000-000000000000}"/>
          </ac:spMkLst>
        </pc:spChg>
      </pc:sldChg>
      <pc:sldChg chg="del">
        <pc:chgData name="Matthew Stanford (Cottenham)" userId="S::matthew.stanford@astreacottenham.org::8f95c6d5-7fac-41cc-a853-dea4da97f14a" providerId="AD" clId="Web-{754B3C89-6DC4-1996-5C2B-431C39DB228D}" dt="2019-03-07T08:28:50.190" v="56" actId="20577"/>
        <pc:sldMkLst>
          <pc:docMk/>
          <pc:sldMk cId="3134368970" sldId="317"/>
        </pc:sldMkLst>
      </pc:sldChg>
      <pc:sldChg chg="delSp del">
        <pc:chgData name="Matthew Stanford (Cottenham)" userId="S::matthew.stanford@astreacottenham.org::8f95c6d5-7fac-41cc-a853-dea4da97f14a" providerId="AD" clId="Web-{754B3C89-6DC4-1996-5C2B-431C39DB228D}" dt="2019-03-07T08:29:19.533" v="58" actId="20577"/>
        <pc:sldMkLst>
          <pc:docMk/>
          <pc:sldMk cId="438885850" sldId="318"/>
        </pc:sldMkLst>
        <pc:spChg chg="del">
          <ac:chgData name="Matthew Stanford (Cottenham)" userId="S::matthew.stanford@astreacottenham.org::8f95c6d5-7fac-41cc-a853-dea4da97f14a" providerId="AD" clId="Web-{754B3C89-6DC4-1996-5C2B-431C39DB228D}" dt="2019-03-07T08:24:23.426" v="19" actId="20577"/>
          <ac:spMkLst>
            <pc:docMk/>
            <pc:sldMk cId="438885850" sldId="318"/>
            <ac:spMk id="4" creationId="{00000000-0000-0000-0000-000000000000}"/>
          </ac:spMkLst>
        </pc:spChg>
        <pc:picChg chg="del">
          <ac:chgData name="Matthew Stanford (Cottenham)" userId="S::matthew.stanford@astreacottenham.org::8f95c6d5-7fac-41cc-a853-dea4da97f14a" providerId="AD" clId="Web-{754B3C89-6DC4-1996-5C2B-431C39DB228D}" dt="2019-03-07T08:25:47.207" v="28" actId="20577"/>
          <ac:picMkLst>
            <pc:docMk/>
            <pc:sldMk cId="438885850" sldId="318"/>
            <ac:picMk id="2" creationId="{17D12FC2-D352-4943-A7AD-F6DC1B952424}"/>
          </ac:picMkLst>
        </pc:picChg>
      </pc:sldChg>
      <pc:sldChg chg="del">
        <pc:chgData name="Matthew Stanford (Cottenham)" userId="S::matthew.stanford@astreacottenham.org::8f95c6d5-7fac-41cc-a853-dea4da97f14a" providerId="AD" clId="Web-{754B3C89-6DC4-1996-5C2B-431C39DB228D}" dt="2019-03-07T08:29:22.674" v="59" actId="20577"/>
        <pc:sldMkLst>
          <pc:docMk/>
          <pc:sldMk cId="1698184756" sldId="319"/>
        </pc:sldMkLst>
      </pc:sldChg>
      <pc:sldChg chg="del">
        <pc:chgData name="Matthew Stanford (Cottenham)" userId="S::matthew.stanford@astreacottenham.org::8f95c6d5-7fac-41cc-a853-dea4da97f14a" providerId="AD" clId="Web-{754B3C89-6DC4-1996-5C2B-431C39DB228D}" dt="2019-03-07T08:16:50.274" v="18" actId="20577"/>
        <pc:sldMkLst>
          <pc:docMk/>
          <pc:sldMk cId="1923328482" sldId="376"/>
        </pc:sldMkLst>
      </pc:sldChg>
      <pc:sldChg chg="addSp modSp">
        <pc:chgData name="Matthew Stanford (Cottenham)" userId="S::matthew.stanford@astreacottenham.org::8f95c6d5-7fac-41cc-a853-dea4da97f14a" providerId="AD" clId="Web-{754B3C89-6DC4-1996-5C2B-431C39DB228D}" dt="2019-03-07T08:16:36.399" v="17" actId="688"/>
        <pc:sldMkLst>
          <pc:docMk/>
          <pc:sldMk cId="1179186245" sldId="406"/>
        </pc:sldMkLst>
        <pc:spChg chg="add mod">
          <ac:chgData name="Matthew Stanford (Cottenham)" userId="S::matthew.stanford@astreacottenham.org::8f95c6d5-7fac-41cc-a853-dea4da97f14a" providerId="AD" clId="Web-{754B3C89-6DC4-1996-5C2B-431C39DB228D}" dt="2019-03-07T08:16:36.399" v="17" actId="688"/>
          <ac:spMkLst>
            <pc:docMk/>
            <pc:sldMk cId="1179186245" sldId="406"/>
            <ac:spMk id="2" creationId="{7316B447-A49A-4FDD-81DE-C783319D0516}"/>
          </ac:spMkLst>
        </pc:spChg>
        <pc:spChg chg="add mod">
          <ac:chgData name="Matthew Stanford (Cottenham)" userId="S::matthew.stanford@astreacottenham.org::8f95c6d5-7fac-41cc-a853-dea4da97f14a" providerId="AD" clId="Web-{754B3C89-6DC4-1996-5C2B-431C39DB228D}" dt="2019-03-07T08:16:27.836" v="15" actId="688"/>
          <ac:spMkLst>
            <pc:docMk/>
            <pc:sldMk cId="1179186245" sldId="406"/>
            <ac:spMk id="5" creationId="{B8CBEB5E-E65C-4095-924F-B21A99B95882}"/>
          </ac:spMkLst>
        </pc:spChg>
        <pc:spChg chg="add mod">
          <ac:chgData name="Matthew Stanford (Cottenham)" userId="S::matthew.stanford@astreacottenham.org::8f95c6d5-7fac-41cc-a853-dea4da97f14a" providerId="AD" clId="Web-{754B3C89-6DC4-1996-5C2B-431C39DB228D}" dt="2019-03-07T08:16:32.649" v="16" actId="688"/>
          <ac:spMkLst>
            <pc:docMk/>
            <pc:sldMk cId="1179186245" sldId="406"/>
            <ac:spMk id="6" creationId="{CF654F5A-4808-4E45-B0B4-17A7489AE02A}"/>
          </ac:spMkLst>
        </pc:spChg>
      </pc:sldChg>
      <pc:sldChg chg="del">
        <pc:chgData name="Matthew Stanford (Cottenham)" userId="S::matthew.stanford@astreacottenham.org::8f95c6d5-7fac-41cc-a853-dea4da97f14a" providerId="AD" clId="Web-{754B3C89-6DC4-1996-5C2B-431C39DB228D}" dt="2019-03-07T12:28:05.884" v="403" actId="20577"/>
        <pc:sldMkLst>
          <pc:docMk/>
          <pc:sldMk cId="1699366917" sldId="415"/>
        </pc:sldMkLst>
      </pc:sldChg>
      <pc:sldChg chg="addSp delSp modSp new">
        <pc:chgData name="Matthew Stanford (Cottenham)" userId="S::matthew.stanford@astreacottenham.org::8f95c6d5-7fac-41cc-a853-dea4da97f14a" providerId="AD" clId="Web-{754B3C89-6DC4-1996-5C2B-431C39DB228D}" dt="2019-03-07T08:27:17.987" v="45" actId="20577"/>
        <pc:sldMkLst>
          <pc:docMk/>
          <pc:sldMk cId="551523658" sldId="418"/>
        </pc:sldMkLst>
        <pc:spChg chg="del">
          <ac:chgData name="Matthew Stanford (Cottenham)" userId="S::matthew.stanford@astreacottenham.org::8f95c6d5-7fac-41cc-a853-dea4da97f14a" providerId="AD" clId="Web-{754B3C89-6DC4-1996-5C2B-431C39DB228D}" dt="2019-03-07T08:25:01.442" v="22" actId="20577"/>
          <ac:spMkLst>
            <pc:docMk/>
            <pc:sldMk cId="551523658" sldId="418"/>
            <ac:spMk id="2" creationId="{4743E51B-C591-429D-920B-C14CA4383A4F}"/>
          </ac:spMkLst>
        </pc:spChg>
        <pc:spChg chg="del">
          <ac:chgData name="Matthew Stanford (Cottenham)" userId="S::matthew.stanford@astreacottenham.org::8f95c6d5-7fac-41cc-a853-dea4da97f14a" providerId="AD" clId="Web-{754B3C89-6DC4-1996-5C2B-431C39DB228D}" dt="2019-03-07T08:25:01.442" v="21" actId="20577"/>
          <ac:spMkLst>
            <pc:docMk/>
            <pc:sldMk cId="551523658" sldId="418"/>
            <ac:spMk id="3" creationId="{DA316E7E-1763-4DF4-91E4-A3EF6E3D7AAA}"/>
          </ac:spMkLst>
        </pc:spChg>
        <pc:picChg chg="add del mod">
          <ac:chgData name="Matthew Stanford (Cottenham)" userId="S::matthew.stanford@astreacottenham.org::8f95c6d5-7fac-41cc-a853-dea4da97f14a" providerId="AD" clId="Web-{754B3C89-6DC4-1996-5C2B-431C39DB228D}" dt="2019-03-07T08:25:07.520" v="24" actId="20577"/>
          <ac:picMkLst>
            <pc:docMk/>
            <pc:sldMk cId="551523658" sldId="418"/>
            <ac:picMk id="4" creationId="{8320D3C8-1736-4B63-A9BF-58D642740EFC}"/>
          </ac:picMkLst>
        </pc:picChg>
        <pc:picChg chg="add mod modCrop">
          <ac:chgData name="Matthew Stanford (Cottenham)" userId="S::matthew.stanford@astreacottenham.org::8f95c6d5-7fac-41cc-a853-dea4da97f14a" providerId="AD" clId="Web-{754B3C89-6DC4-1996-5C2B-431C39DB228D}" dt="2019-03-07T08:27:17.987" v="45" actId="20577"/>
          <ac:picMkLst>
            <pc:docMk/>
            <pc:sldMk cId="551523658" sldId="418"/>
            <ac:picMk id="6" creationId="{59453AFD-B9F7-4DA1-82FA-060CEE4DA074}"/>
          </ac:picMkLst>
        </pc:picChg>
        <pc:picChg chg="add del mod">
          <ac:chgData name="Matthew Stanford (Cottenham)" userId="S::matthew.stanford@astreacottenham.org::8f95c6d5-7fac-41cc-a853-dea4da97f14a" providerId="AD" clId="Web-{754B3C89-6DC4-1996-5C2B-431C39DB228D}" dt="2019-03-07T08:26:08.629" v="38" actId="20577"/>
          <ac:picMkLst>
            <pc:docMk/>
            <pc:sldMk cId="551523658" sldId="418"/>
            <ac:picMk id="8" creationId="{AE058B72-18C9-4265-A326-10C708D14C05}"/>
          </ac:picMkLst>
        </pc:picChg>
        <pc:picChg chg="add del mod">
          <ac:chgData name="Matthew Stanford (Cottenham)" userId="S::matthew.stanford@astreacottenham.org::8f95c6d5-7fac-41cc-a853-dea4da97f14a" providerId="AD" clId="Web-{754B3C89-6DC4-1996-5C2B-431C39DB228D}" dt="2019-03-07T08:26:07.769" v="37" actId="20577"/>
          <ac:picMkLst>
            <pc:docMk/>
            <pc:sldMk cId="551523658" sldId="418"/>
            <ac:picMk id="10" creationId="{81380CE9-3E27-4614-BEF4-806BEB857ED4}"/>
          </ac:picMkLst>
        </pc:picChg>
      </pc:sldChg>
      <pc:sldChg chg="delSp modSp add replId">
        <pc:chgData name="Matthew Stanford (Cottenham)" userId="S::matthew.stanford@astreacottenham.org::8f95c6d5-7fac-41cc-a853-dea4da97f14a" providerId="AD" clId="Web-{754B3C89-6DC4-1996-5C2B-431C39DB228D}" dt="2019-03-07T08:28:00.800" v="52" actId="20577"/>
        <pc:sldMkLst>
          <pc:docMk/>
          <pc:sldMk cId="2734871464" sldId="419"/>
        </pc:sldMkLst>
        <pc:picChg chg="del">
          <ac:chgData name="Matthew Stanford (Cottenham)" userId="S::matthew.stanford@astreacottenham.org::8f95c6d5-7fac-41cc-a853-dea4da97f14a" providerId="AD" clId="Web-{754B3C89-6DC4-1996-5C2B-431C39DB228D}" dt="2019-03-07T08:27:47.237" v="50" actId="20577"/>
          <ac:picMkLst>
            <pc:docMk/>
            <pc:sldMk cId="2734871464" sldId="419"/>
            <ac:picMk id="6" creationId="{59453AFD-B9F7-4DA1-82FA-060CEE4DA074}"/>
          </ac:picMkLst>
        </pc:picChg>
        <pc:picChg chg="del">
          <ac:chgData name="Matthew Stanford (Cottenham)" userId="S::matthew.stanford@astreacottenham.org::8f95c6d5-7fac-41cc-a853-dea4da97f14a" providerId="AD" clId="Web-{754B3C89-6DC4-1996-5C2B-431C39DB228D}" dt="2019-03-07T08:27:46.284" v="49" actId="20577"/>
          <ac:picMkLst>
            <pc:docMk/>
            <pc:sldMk cId="2734871464" sldId="419"/>
            <ac:picMk id="8" creationId="{AE058B72-18C9-4265-A326-10C708D14C05}"/>
          </ac:picMkLst>
        </pc:picChg>
        <pc:picChg chg="mod ord modCrop">
          <ac:chgData name="Matthew Stanford (Cottenham)" userId="S::matthew.stanford@astreacottenham.org::8f95c6d5-7fac-41cc-a853-dea4da97f14a" providerId="AD" clId="Web-{754B3C89-6DC4-1996-5C2B-431C39DB228D}" dt="2019-03-07T08:28:00.800" v="52" actId="20577"/>
          <ac:picMkLst>
            <pc:docMk/>
            <pc:sldMk cId="2734871464" sldId="419"/>
            <ac:picMk id="10" creationId="{81380CE9-3E27-4614-BEF4-806BEB857ED4}"/>
          </ac:picMkLst>
        </pc:picChg>
      </pc:sldChg>
      <pc:sldChg chg="delSp modSp add replId">
        <pc:chgData name="Matthew Stanford (Cottenham)" userId="S::matthew.stanford@astreacottenham.org::8f95c6d5-7fac-41cc-a853-dea4da97f14a" providerId="AD" clId="Web-{754B3C89-6DC4-1996-5C2B-431C39DB228D}" dt="2019-03-07T08:28:29.956" v="55" actId="20577"/>
        <pc:sldMkLst>
          <pc:docMk/>
          <pc:sldMk cId="1819995426" sldId="420"/>
        </pc:sldMkLst>
        <pc:picChg chg="del mod modCrop">
          <ac:chgData name="Matthew Stanford (Cottenham)" userId="S::matthew.stanford@astreacottenham.org::8f95c6d5-7fac-41cc-a853-dea4da97f14a" providerId="AD" clId="Web-{754B3C89-6DC4-1996-5C2B-431C39DB228D}" dt="2019-03-07T08:28:29.956" v="55" actId="20577"/>
          <ac:picMkLst>
            <pc:docMk/>
            <pc:sldMk cId="1819995426" sldId="420"/>
            <ac:picMk id="6" creationId="{59453AFD-B9F7-4DA1-82FA-060CEE4DA074}"/>
          </ac:picMkLst>
        </pc:picChg>
        <pc:picChg chg="mod modCrop">
          <ac:chgData name="Matthew Stanford (Cottenham)" userId="S::matthew.stanford@astreacottenham.org::8f95c6d5-7fac-41cc-a853-dea4da97f14a" providerId="AD" clId="Web-{754B3C89-6DC4-1996-5C2B-431C39DB228D}" dt="2019-03-07T08:27:35.987" v="47" actId="20577"/>
          <ac:picMkLst>
            <pc:docMk/>
            <pc:sldMk cId="1819995426" sldId="420"/>
            <ac:picMk id="8" creationId="{AE058B72-18C9-4265-A326-10C708D14C05}"/>
          </ac:picMkLst>
        </pc:picChg>
        <pc:picChg chg="del">
          <ac:chgData name="Matthew Stanford (Cottenham)" userId="S::matthew.stanford@astreacottenham.org::8f95c6d5-7fac-41cc-a853-dea4da97f14a" providerId="AD" clId="Web-{754B3C89-6DC4-1996-5C2B-431C39DB228D}" dt="2019-03-07T08:27:00.066" v="43" actId="20577"/>
          <ac:picMkLst>
            <pc:docMk/>
            <pc:sldMk cId="1819995426" sldId="420"/>
            <ac:picMk id="10" creationId="{81380CE9-3E27-4614-BEF4-806BEB857ED4}"/>
          </ac:picMkLst>
        </pc:picChg>
      </pc:sldChg>
      <pc:sldChg chg="addSp delSp modSp new">
        <pc:chgData name="Matthew Stanford (Cottenham)" userId="S::matthew.stanford@astreacottenham.org::8f95c6d5-7fac-41cc-a853-dea4da97f14a" providerId="AD" clId="Web-{754B3C89-6DC4-1996-5C2B-431C39DB228D}" dt="2019-03-07T11:34:29.744" v="234" actId="1076"/>
        <pc:sldMkLst>
          <pc:docMk/>
          <pc:sldMk cId="94530726" sldId="421"/>
        </pc:sldMkLst>
        <pc:spChg chg="add del mod">
          <ac:chgData name="Matthew Stanford (Cottenham)" userId="S::matthew.stanford@astreacottenham.org::8f95c6d5-7fac-41cc-a853-dea4da97f14a" providerId="AD" clId="Web-{754B3C89-6DC4-1996-5C2B-431C39DB228D}" dt="2019-03-07T11:29:50.009" v="193" actId="1076"/>
          <ac:spMkLst>
            <pc:docMk/>
            <pc:sldMk cId="94530726" sldId="421"/>
            <ac:spMk id="2" creationId="{0F32912F-DC7C-4047-9C2C-02D9F3482DBF}"/>
          </ac:spMkLst>
        </pc:spChg>
        <pc:spChg chg="del">
          <ac:chgData name="Matthew Stanford (Cottenham)" userId="S::matthew.stanford@astreacottenham.org::8f95c6d5-7fac-41cc-a853-dea4da97f14a" providerId="AD" clId="Web-{754B3C89-6DC4-1996-5C2B-431C39DB228D}" dt="2019-03-07T08:35:12.890" v="161" actId="1076"/>
          <ac:spMkLst>
            <pc:docMk/>
            <pc:sldMk cId="94530726" sldId="421"/>
            <ac:spMk id="2" creationId="{3555D1ED-79B8-4D2A-8E24-713E2F7D8E12}"/>
          </ac:spMkLst>
        </pc:spChg>
        <pc:spChg chg="del">
          <ac:chgData name="Matthew Stanford (Cottenham)" userId="S::matthew.stanford@astreacottenham.org::8f95c6d5-7fac-41cc-a853-dea4da97f14a" providerId="AD" clId="Web-{754B3C89-6DC4-1996-5C2B-431C39DB228D}" dt="2019-03-07T08:35:12.890" v="160" actId="1076"/>
          <ac:spMkLst>
            <pc:docMk/>
            <pc:sldMk cId="94530726" sldId="421"/>
            <ac:spMk id="3" creationId="{FBAF1E4D-F83B-4707-B981-6F9412D7E0D7}"/>
          </ac:spMkLst>
        </pc:spChg>
        <pc:picChg chg="add mod modCrop">
          <ac:chgData name="Matthew Stanford (Cottenham)" userId="S::matthew.stanford@astreacottenham.org::8f95c6d5-7fac-41cc-a853-dea4da97f14a" providerId="AD" clId="Web-{754B3C89-6DC4-1996-5C2B-431C39DB228D}" dt="2019-03-07T11:34:18.306" v="232" actId="1076"/>
          <ac:picMkLst>
            <pc:docMk/>
            <pc:sldMk cId="94530726" sldId="421"/>
            <ac:picMk id="3" creationId="{2E7969B8-7497-4B90-87CD-71FEFE6474EB}"/>
          </ac:picMkLst>
        </pc:picChg>
        <pc:picChg chg="add mod modCrop">
          <ac:chgData name="Matthew Stanford (Cottenham)" userId="S::matthew.stanford@astreacottenham.org::8f95c6d5-7fac-41cc-a853-dea4da97f14a" providerId="AD" clId="Web-{754B3C89-6DC4-1996-5C2B-431C39DB228D}" dt="2019-03-07T11:34:29.744" v="234" actId="1076"/>
          <ac:picMkLst>
            <pc:docMk/>
            <pc:sldMk cId="94530726" sldId="421"/>
            <ac:picMk id="4" creationId="{A08C9E90-84C7-4757-BA32-79EA6D8F4FEE}"/>
          </ac:picMkLst>
        </pc:picChg>
      </pc:sldChg>
      <pc:sldChg chg="addSp delSp modSp add ord">
        <pc:chgData name="Matthew Stanford (Cottenham)" userId="S::matthew.stanford@astreacottenham.org::8f95c6d5-7fac-41cc-a853-dea4da97f14a" providerId="AD" clId="Web-{754B3C89-6DC4-1996-5C2B-431C39DB228D}" dt="2019-03-07T11:38:35.573" v="331" actId="1076"/>
        <pc:sldMkLst>
          <pc:docMk/>
          <pc:sldMk cId="1126583024" sldId="422"/>
        </pc:sldMkLst>
        <pc:spChg chg="mod">
          <ac:chgData name="Matthew Stanford (Cottenham)" userId="S::matthew.stanford@astreacottenham.org::8f95c6d5-7fac-41cc-a853-dea4da97f14a" providerId="AD" clId="Web-{754B3C89-6DC4-1996-5C2B-431C39DB228D}" dt="2019-03-07T11:36:15.838" v="256" actId="1076"/>
          <ac:spMkLst>
            <pc:docMk/>
            <pc:sldMk cId="1126583024" sldId="422"/>
            <ac:spMk id="4" creationId="{00000000-0000-0000-0000-000000000000}"/>
          </ac:spMkLst>
        </pc:spChg>
        <pc:spChg chg="del mod">
          <ac:chgData name="Matthew Stanford (Cottenham)" userId="S::matthew.stanford@astreacottenham.org::8f95c6d5-7fac-41cc-a853-dea4da97f14a" providerId="AD" clId="Web-{754B3C89-6DC4-1996-5C2B-431C39DB228D}" dt="2019-03-07T11:36:54.370" v="275" actId="1076"/>
          <ac:spMkLst>
            <pc:docMk/>
            <pc:sldMk cId="1126583024" sldId="422"/>
            <ac:spMk id="5" creationId="{00000000-0000-0000-0000-000000000000}"/>
          </ac:spMkLst>
        </pc:spChg>
        <pc:spChg chg="add del">
          <ac:chgData name="Matthew Stanford (Cottenham)" userId="S::matthew.stanford@astreacottenham.org::8f95c6d5-7fac-41cc-a853-dea4da97f14a" providerId="AD" clId="Web-{754B3C89-6DC4-1996-5C2B-431C39DB228D}" dt="2019-03-07T11:36:54.370" v="274" actId="1076"/>
          <ac:spMkLst>
            <pc:docMk/>
            <pc:sldMk cId="1126583024" sldId="422"/>
            <ac:spMk id="6" creationId="{FE783B0D-34D2-464C-9DEC-549BBA7FBB68}"/>
          </ac:spMkLst>
        </pc:spChg>
        <pc:spChg chg="add del">
          <ac:chgData name="Matthew Stanford (Cottenham)" userId="S::matthew.stanford@astreacottenham.org::8f95c6d5-7fac-41cc-a853-dea4da97f14a" providerId="AD" clId="Web-{754B3C89-6DC4-1996-5C2B-431C39DB228D}" dt="2019-03-07T11:36:54.370" v="273" actId="1076"/>
          <ac:spMkLst>
            <pc:docMk/>
            <pc:sldMk cId="1126583024" sldId="422"/>
            <ac:spMk id="7" creationId="{DF67768D-4AA1-4843-B1D0-E5A51D6F919A}"/>
          </ac:spMkLst>
        </pc:spChg>
        <pc:spChg chg="add del">
          <ac:chgData name="Matthew Stanford (Cottenham)" userId="S::matthew.stanford@astreacottenham.org::8f95c6d5-7fac-41cc-a853-dea4da97f14a" providerId="AD" clId="Web-{754B3C89-6DC4-1996-5C2B-431C39DB228D}" dt="2019-03-07T11:36:54.370" v="272" actId="1076"/>
          <ac:spMkLst>
            <pc:docMk/>
            <pc:sldMk cId="1126583024" sldId="422"/>
            <ac:spMk id="8" creationId="{7A0232D5-B7C1-430C-AE3C-DAE0B8C3A1E7}"/>
          </ac:spMkLst>
        </pc:spChg>
        <pc:spChg chg="add del">
          <ac:chgData name="Matthew Stanford (Cottenham)" userId="S::matthew.stanford@astreacottenham.org::8f95c6d5-7fac-41cc-a853-dea4da97f14a" providerId="AD" clId="Web-{754B3C89-6DC4-1996-5C2B-431C39DB228D}" dt="2019-03-07T11:36:54.370" v="271" actId="1076"/>
          <ac:spMkLst>
            <pc:docMk/>
            <pc:sldMk cId="1126583024" sldId="422"/>
            <ac:spMk id="9" creationId="{81C200FD-023C-4E16-A300-223E04F646C3}"/>
          </ac:spMkLst>
        </pc:spChg>
        <pc:spChg chg="add del mod">
          <ac:chgData name="Matthew Stanford (Cottenham)" userId="S::matthew.stanford@astreacottenham.org::8f95c6d5-7fac-41cc-a853-dea4da97f14a" providerId="AD" clId="Web-{754B3C89-6DC4-1996-5C2B-431C39DB228D}" dt="2019-03-07T11:36:11.213" v="254" actId="1076"/>
          <ac:spMkLst>
            <pc:docMk/>
            <pc:sldMk cId="1126583024" sldId="422"/>
            <ac:spMk id="10" creationId="{6682AEB9-F836-4531-AF4F-9F5B6C5EF9DD}"/>
          </ac:spMkLst>
        </pc:spChg>
        <pc:spChg chg="add del mod">
          <ac:chgData name="Matthew Stanford (Cottenham)" userId="S::matthew.stanford@astreacottenham.org::8f95c6d5-7fac-41cc-a853-dea4da97f14a" providerId="AD" clId="Web-{754B3C89-6DC4-1996-5C2B-431C39DB228D}" dt="2019-03-07T11:36:27.026" v="261" actId="1076"/>
          <ac:spMkLst>
            <pc:docMk/>
            <pc:sldMk cId="1126583024" sldId="422"/>
            <ac:spMk id="11" creationId="{D4E645F9-A9A6-4737-A45B-E805EEC2A2E3}"/>
          </ac:spMkLst>
        </pc:spChg>
        <pc:spChg chg="add mod">
          <ac:chgData name="Matthew Stanford (Cottenham)" userId="S::matthew.stanford@astreacottenham.org::8f95c6d5-7fac-41cc-a853-dea4da97f14a" providerId="AD" clId="Web-{754B3C89-6DC4-1996-5C2B-431C39DB228D}" dt="2019-03-07T11:38:35.557" v="327" actId="1076"/>
          <ac:spMkLst>
            <pc:docMk/>
            <pc:sldMk cId="1126583024" sldId="422"/>
            <ac:spMk id="12" creationId="{82628887-42B5-4DBB-9F5F-BE4A7EA57A8C}"/>
          </ac:spMkLst>
        </pc:spChg>
        <pc:spChg chg="add mod">
          <ac:chgData name="Matthew Stanford (Cottenham)" userId="S::matthew.stanford@astreacottenham.org::8f95c6d5-7fac-41cc-a853-dea4da97f14a" providerId="AD" clId="Web-{754B3C89-6DC4-1996-5C2B-431C39DB228D}" dt="2019-03-07T11:38:35.557" v="328" actId="1076"/>
          <ac:spMkLst>
            <pc:docMk/>
            <pc:sldMk cId="1126583024" sldId="422"/>
            <ac:spMk id="13" creationId="{BD0BC0C4-CCD0-4C37-8E7A-1DA2433859AD}"/>
          </ac:spMkLst>
        </pc:spChg>
        <pc:spChg chg="add mod">
          <ac:chgData name="Matthew Stanford (Cottenham)" userId="S::matthew.stanford@astreacottenham.org::8f95c6d5-7fac-41cc-a853-dea4da97f14a" providerId="AD" clId="Web-{754B3C89-6DC4-1996-5C2B-431C39DB228D}" dt="2019-03-07T11:38:35.557" v="329" actId="1076"/>
          <ac:spMkLst>
            <pc:docMk/>
            <pc:sldMk cId="1126583024" sldId="422"/>
            <ac:spMk id="14" creationId="{D06E0B62-B701-4F9B-BB4A-2C7CAA82BBC8}"/>
          </ac:spMkLst>
        </pc:spChg>
        <pc:spChg chg="add mod">
          <ac:chgData name="Matthew Stanford (Cottenham)" userId="S::matthew.stanford@astreacottenham.org::8f95c6d5-7fac-41cc-a853-dea4da97f14a" providerId="AD" clId="Web-{754B3C89-6DC4-1996-5C2B-431C39DB228D}" dt="2019-03-07T11:38:35.573" v="330" actId="1076"/>
          <ac:spMkLst>
            <pc:docMk/>
            <pc:sldMk cId="1126583024" sldId="422"/>
            <ac:spMk id="15" creationId="{8FA3F634-64AB-4596-8354-CAB5CB8BCC20}"/>
          </ac:spMkLst>
        </pc:spChg>
        <pc:spChg chg="add mod">
          <ac:chgData name="Matthew Stanford (Cottenham)" userId="S::matthew.stanford@astreacottenham.org::8f95c6d5-7fac-41cc-a853-dea4da97f14a" providerId="AD" clId="Web-{754B3C89-6DC4-1996-5C2B-431C39DB228D}" dt="2019-03-07T11:38:35.573" v="331" actId="1076"/>
          <ac:spMkLst>
            <pc:docMk/>
            <pc:sldMk cId="1126583024" sldId="422"/>
            <ac:spMk id="16" creationId="{0186F2AB-8AB8-489F-B20A-57E53149A7AD}"/>
          </ac:spMkLst>
        </pc:spChg>
      </pc:sldChg>
      <pc:sldChg chg="modSp add replId">
        <pc:chgData name="Matthew Stanford (Cottenham)" userId="S::matthew.stanford@astreacottenham.org::8f95c6d5-7fac-41cc-a853-dea4da97f14a" providerId="AD" clId="Web-{754B3C89-6DC4-1996-5C2B-431C39DB228D}" dt="2019-03-07T11:25:09.820" v="176" actId="20577"/>
        <pc:sldMkLst>
          <pc:docMk/>
          <pc:sldMk cId="600512429" sldId="423"/>
        </pc:sldMkLst>
        <pc:spChg chg="mod">
          <ac:chgData name="Matthew Stanford (Cottenham)" userId="S::matthew.stanford@astreacottenham.org::8f95c6d5-7fac-41cc-a853-dea4da97f14a" providerId="AD" clId="Web-{754B3C89-6DC4-1996-5C2B-431C39DB228D}" dt="2019-03-07T11:25:09.820" v="176" actId="20577"/>
          <ac:spMkLst>
            <pc:docMk/>
            <pc:sldMk cId="600512429" sldId="423"/>
            <ac:spMk id="6" creationId="{AFAD1F2B-71C8-4169-ABFC-AAB6333802D3}"/>
          </ac:spMkLst>
        </pc:spChg>
      </pc:sldChg>
      <pc:sldChg chg="modSp new">
        <pc:chgData name="Matthew Stanford (Cottenham)" userId="S::matthew.stanford@astreacottenham.org::8f95c6d5-7fac-41cc-a853-dea4da97f14a" providerId="AD" clId="Web-{754B3C89-6DC4-1996-5C2B-431C39DB228D}" dt="2019-03-07T12:27:57.994" v="400" actId="20577"/>
        <pc:sldMkLst>
          <pc:docMk/>
          <pc:sldMk cId="487695272" sldId="424"/>
        </pc:sldMkLst>
        <pc:spChg chg="mod">
          <ac:chgData name="Matthew Stanford (Cottenham)" userId="S::matthew.stanford@astreacottenham.org::8f95c6d5-7fac-41cc-a853-dea4da97f14a" providerId="AD" clId="Web-{754B3C89-6DC4-1996-5C2B-431C39DB228D}" dt="2019-03-07T12:27:57.994" v="400" actId="20577"/>
          <ac:spMkLst>
            <pc:docMk/>
            <pc:sldMk cId="487695272" sldId="424"/>
            <ac:spMk id="3" creationId="{5093897E-2B49-41FC-A35C-C1C2E01BC230}"/>
          </ac:spMkLst>
        </pc:spChg>
      </pc:sldChg>
      <pc:sldChg chg="modSp new">
        <pc:chgData name="Matthew Stanford (Cottenham)" userId="S::matthew.stanford@astreacottenham.org::8f95c6d5-7fac-41cc-a853-dea4da97f14a" providerId="AD" clId="Web-{754B3C89-6DC4-1996-5C2B-431C39DB228D}" dt="2019-03-07T12:29:10.666" v="581" actId="20577"/>
        <pc:sldMkLst>
          <pc:docMk/>
          <pc:sldMk cId="1141607022" sldId="425"/>
        </pc:sldMkLst>
        <pc:spChg chg="mod">
          <ac:chgData name="Matthew Stanford (Cottenham)" userId="S::matthew.stanford@astreacottenham.org::8f95c6d5-7fac-41cc-a853-dea4da97f14a" providerId="AD" clId="Web-{754B3C89-6DC4-1996-5C2B-431C39DB228D}" dt="2019-03-07T12:28:19.384" v="421" actId="20577"/>
          <ac:spMkLst>
            <pc:docMk/>
            <pc:sldMk cId="1141607022" sldId="425"/>
            <ac:spMk id="2" creationId="{6E706C18-70D4-422C-8B80-636D6BF4081C}"/>
          </ac:spMkLst>
        </pc:spChg>
        <pc:spChg chg="mod">
          <ac:chgData name="Matthew Stanford (Cottenham)" userId="S::matthew.stanford@astreacottenham.org::8f95c6d5-7fac-41cc-a853-dea4da97f14a" providerId="AD" clId="Web-{754B3C89-6DC4-1996-5C2B-431C39DB228D}" dt="2019-03-07T12:29:10.666" v="581" actId="20577"/>
          <ac:spMkLst>
            <pc:docMk/>
            <pc:sldMk cId="1141607022" sldId="425"/>
            <ac:spMk id="3" creationId="{366DEFC4-318C-4622-8622-671C3D45392F}"/>
          </ac:spMkLst>
        </pc:spChg>
      </pc:sldChg>
    </pc:docChg>
  </pc:docChgLst>
  <pc:docChgLst>
    <pc:chgData name="Matthew Stanford (Cottenham)" userId="S::matthew.stanford@astreacottenham.org::8f95c6d5-7fac-41cc-a853-dea4da97f14a" providerId="AD" clId="Web-{E8C32891-443A-1F23-86C1-92A40FFD8D48}"/>
    <pc:docChg chg="addSld modSld sldOrd">
      <pc:chgData name="Matthew Stanford (Cottenham)" userId="S::matthew.stanford@astreacottenham.org::8f95c6d5-7fac-41cc-a853-dea4da97f14a" providerId="AD" clId="Web-{E8C32891-443A-1F23-86C1-92A40FFD8D48}" dt="2019-03-08T15:52:04.529" v="43" actId="1076"/>
      <pc:docMkLst>
        <pc:docMk/>
      </pc:docMkLst>
      <pc:sldChg chg="modSp">
        <pc:chgData name="Matthew Stanford (Cottenham)" userId="S::matthew.stanford@astreacottenham.org::8f95c6d5-7fac-41cc-a853-dea4da97f14a" providerId="AD" clId="Web-{E8C32891-443A-1F23-86C1-92A40FFD8D48}" dt="2019-03-08T15:45:25.200" v="7" actId="1076"/>
        <pc:sldMkLst>
          <pc:docMk/>
          <pc:sldMk cId="1610200094" sldId="273"/>
        </pc:sldMkLst>
        <pc:spChg chg="mod">
          <ac:chgData name="Matthew Stanford (Cottenham)" userId="S::matthew.stanford@astreacottenham.org::8f95c6d5-7fac-41cc-a853-dea4da97f14a" providerId="AD" clId="Web-{E8C32891-443A-1F23-86C1-92A40FFD8D48}" dt="2019-03-08T15:45:25.200" v="6" actId="1076"/>
          <ac:spMkLst>
            <pc:docMk/>
            <pc:sldMk cId="1610200094" sldId="273"/>
            <ac:spMk id="7" creationId="{00000000-0000-0000-0000-000000000000}"/>
          </ac:spMkLst>
        </pc:spChg>
        <pc:grpChg chg="mod">
          <ac:chgData name="Matthew Stanford (Cottenham)" userId="S::matthew.stanford@astreacottenham.org::8f95c6d5-7fac-41cc-a853-dea4da97f14a" providerId="AD" clId="Web-{E8C32891-443A-1F23-86C1-92A40FFD8D48}" dt="2019-03-08T15:45:25.200" v="7" actId="1076"/>
          <ac:grpSpMkLst>
            <pc:docMk/>
            <pc:sldMk cId="1610200094" sldId="273"/>
            <ac:grpSpMk id="6" creationId="{00000000-0000-0000-0000-000000000000}"/>
          </ac:grpSpMkLst>
        </pc:grpChg>
      </pc:sldChg>
      <pc:sldChg chg="modSp">
        <pc:chgData name="Matthew Stanford (Cottenham)" userId="S::matthew.stanford@astreacottenham.org::8f95c6d5-7fac-41cc-a853-dea4da97f14a" providerId="AD" clId="Web-{E8C32891-443A-1F23-86C1-92A40FFD8D48}" dt="2019-03-08T15:46:19.747" v="14" actId="20577"/>
        <pc:sldMkLst>
          <pc:docMk/>
          <pc:sldMk cId="1133446880" sldId="379"/>
        </pc:sldMkLst>
        <pc:spChg chg="mod">
          <ac:chgData name="Matthew Stanford (Cottenham)" userId="S::matthew.stanford@astreacottenham.org::8f95c6d5-7fac-41cc-a853-dea4da97f14a" providerId="AD" clId="Web-{E8C32891-443A-1F23-86C1-92A40FFD8D48}" dt="2019-03-08T15:46:19.747" v="14" actId="20577"/>
          <ac:spMkLst>
            <pc:docMk/>
            <pc:sldMk cId="1133446880" sldId="379"/>
            <ac:spMk id="6" creationId="{69767004-C472-413E-9E15-C4925A4B8EDD}"/>
          </ac:spMkLst>
        </pc:spChg>
      </pc:sldChg>
      <pc:sldChg chg="modSp">
        <pc:chgData name="Matthew Stanford (Cottenham)" userId="S::matthew.stanford@astreacottenham.org::8f95c6d5-7fac-41cc-a853-dea4da97f14a" providerId="AD" clId="Web-{E8C32891-443A-1F23-86C1-92A40FFD8D48}" dt="2019-03-08T15:43:03.074" v="2" actId="20577"/>
        <pc:sldMkLst>
          <pc:docMk/>
          <pc:sldMk cId="1141607022" sldId="425"/>
        </pc:sldMkLst>
        <pc:spChg chg="mod">
          <ac:chgData name="Matthew Stanford (Cottenham)" userId="S::matthew.stanford@astreacottenham.org::8f95c6d5-7fac-41cc-a853-dea4da97f14a" providerId="AD" clId="Web-{E8C32891-443A-1F23-86C1-92A40FFD8D48}" dt="2019-03-08T15:43:03.074" v="2" actId="20577"/>
          <ac:spMkLst>
            <pc:docMk/>
            <pc:sldMk cId="1141607022" sldId="425"/>
            <ac:spMk id="4" creationId="{62D8DCBD-C928-4DF5-8353-ABE384C64ED9}"/>
          </ac:spMkLst>
        </pc:spChg>
      </pc:sldChg>
      <pc:sldChg chg="addSp delSp modSp new ord">
        <pc:chgData name="Matthew Stanford (Cottenham)" userId="S::matthew.stanford@astreacottenham.org::8f95c6d5-7fac-41cc-a853-dea4da97f14a" providerId="AD" clId="Web-{E8C32891-443A-1F23-86C1-92A40FFD8D48}" dt="2019-03-08T15:51:41.576" v="36"/>
        <pc:sldMkLst>
          <pc:docMk/>
          <pc:sldMk cId="159383078" sldId="441"/>
        </pc:sldMkLst>
        <pc:spChg chg="del">
          <ac:chgData name="Matthew Stanford (Cottenham)" userId="S::matthew.stanford@astreacottenham.org::8f95c6d5-7fac-41cc-a853-dea4da97f14a" providerId="AD" clId="Web-{E8C32891-443A-1F23-86C1-92A40FFD8D48}" dt="2019-03-08T15:48:50.372" v="19"/>
          <ac:spMkLst>
            <pc:docMk/>
            <pc:sldMk cId="159383078" sldId="441"/>
            <ac:spMk id="2" creationId="{479024C8-A7FA-403F-8DEA-F606F77BD0B4}"/>
          </ac:spMkLst>
        </pc:spChg>
        <pc:spChg chg="del">
          <ac:chgData name="Matthew Stanford (Cottenham)" userId="S::matthew.stanford@astreacottenham.org::8f95c6d5-7fac-41cc-a853-dea4da97f14a" providerId="AD" clId="Web-{E8C32891-443A-1F23-86C1-92A40FFD8D48}" dt="2019-03-08T15:48:50.372" v="18"/>
          <ac:spMkLst>
            <pc:docMk/>
            <pc:sldMk cId="159383078" sldId="441"/>
            <ac:spMk id="3" creationId="{6017C72A-2AF9-47EF-A0BC-5B05AA13C1A1}"/>
          </ac:spMkLst>
        </pc:spChg>
        <pc:picChg chg="add mod">
          <ac:chgData name="Matthew Stanford (Cottenham)" userId="S::matthew.stanford@astreacottenham.org::8f95c6d5-7fac-41cc-a853-dea4da97f14a" providerId="AD" clId="Web-{E8C32891-443A-1F23-86C1-92A40FFD8D48}" dt="2019-03-08T15:49:02.247" v="22" actId="1076"/>
          <ac:picMkLst>
            <pc:docMk/>
            <pc:sldMk cId="159383078" sldId="441"/>
            <ac:picMk id="4" creationId="{DD3D3919-934B-4514-BCE3-06B58B806713}"/>
          </ac:picMkLst>
        </pc:picChg>
      </pc:sldChg>
      <pc:sldChg chg="addSp delSp modSp new ord">
        <pc:chgData name="Matthew Stanford (Cottenham)" userId="S::matthew.stanford@astreacottenham.org::8f95c6d5-7fac-41cc-a853-dea4da97f14a" providerId="AD" clId="Web-{E8C32891-443A-1F23-86C1-92A40FFD8D48}" dt="2019-03-08T15:51:41.576" v="35"/>
        <pc:sldMkLst>
          <pc:docMk/>
          <pc:sldMk cId="1479087664" sldId="442"/>
        </pc:sldMkLst>
        <pc:spChg chg="del">
          <ac:chgData name="Matthew Stanford (Cottenham)" userId="S::matthew.stanford@astreacottenham.org::8f95c6d5-7fac-41cc-a853-dea4da97f14a" providerId="AD" clId="Web-{E8C32891-443A-1F23-86C1-92A40FFD8D48}" dt="2019-03-08T15:49:42.826" v="25"/>
          <ac:spMkLst>
            <pc:docMk/>
            <pc:sldMk cId="1479087664" sldId="442"/>
            <ac:spMk id="2" creationId="{CB24D58F-99DA-4CB2-BD1F-0BFF0047A841}"/>
          </ac:spMkLst>
        </pc:spChg>
        <pc:spChg chg="del">
          <ac:chgData name="Matthew Stanford (Cottenham)" userId="S::matthew.stanford@astreacottenham.org::8f95c6d5-7fac-41cc-a853-dea4da97f14a" providerId="AD" clId="Web-{E8C32891-443A-1F23-86C1-92A40FFD8D48}" dt="2019-03-08T15:49:42.826" v="24"/>
          <ac:spMkLst>
            <pc:docMk/>
            <pc:sldMk cId="1479087664" sldId="442"/>
            <ac:spMk id="3" creationId="{CD8ACF66-CF3B-460F-BA4A-E5EA0F463821}"/>
          </ac:spMkLst>
        </pc:spChg>
        <pc:picChg chg="add mod">
          <ac:chgData name="Matthew Stanford (Cottenham)" userId="S::matthew.stanford@astreacottenham.org::8f95c6d5-7fac-41cc-a853-dea4da97f14a" providerId="AD" clId="Web-{E8C32891-443A-1F23-86C1-92A40FFD8D48}" dt="2019-03-08T15:50:24.685" v="31" actId="1076"/>
          <ac:picMkLst>
            <pc:docMk/>
            <pc:sldMk cId="1479087664" sldId="442"/>
            <ac:picMk id="4" creationId="{7AFBA452-5E18-419E-916D-DE649EE43DE3}"/>
          </ac:picMkLst>
        </pc:picChg>
        <pc:picChg chg="add mod">
          <ac:chgData name="Matthew Stanford (Cottenham)" userId="S::matthew.stanford@astreacottenham.org::8f95c6d5-7fac-41cc-a853-dea4da97f14a" providerId="AD" clId="Web-{E8C32891-443A-1F23-86C1-92A40FFD8D48}" dt="2019-03-08T15:50:30.576" v="34" actId="1076"/>
          <ac:picMkLst>
            <pc:docMk/>
            <pc:sldMk cId="1479087664" sldId="442"/>
            <ac:picMk id="6" creationId="{2FFF2049-5636-4285-A2B2-FC8C2663678D}"/>
          </ac:picMkLst>
        </pc:picChg>
      </pc:sldChg>
      <pc:sldChg chg="addSp delSp modSp new">
        <pc:chgData name="Matthew Stanford (Cottenham)" userId="S::matthew.stanford@astreacottenham.org::8f95c6d5-7fac-41cc-a853-dea4da97f14a" providerId="AD" clId="Web-{E8C32891-443A-1F23-86C1-92A40FFD8D48}" dt="2019-03-08T15:52:04.529" v="43" actId="1076"/>
        <pc:sldMkLst>
          <pc:docMk/>
          <pc:sldMk cId="2165345458" sldId="443"/>
        </pc:sldMkLst>
        <pc:spChg chg="del">
          <ac:chgData name="Matthew Stanford (Cottenham)" userId="S::matthew.stanford@astreacottenham.org::8f95c6d5-7fac-41cc-a853-dea4da97f14a" providerId="AD" clId="Web-{E8C32891-443A-1F23-86C1-92A40FFD8D48}" dt="2019-03-08T15:51:47.076" v="39"/>
          <ac:spMkLst>
            <pc:docMk/>
            <pc:sldMk cId="2165345458" sldId="443"/>
            <ac:spMk id="2" creationId="{CF2A91E6-EBEF-4E72-8D3D-AA0467228256}"/>
          </ac:spMkLst>
        </pc:spChg>
        <pc:spChg chg="del">
          <ac:chgData name="Matthew Stanford (Cottenham)" userId="S::matthew.stanford@astreacottenham.org::8f95c6d5-7fac-41cc-a853-dea4da97f14a" providerId="AD" clId="Web-{E8C32891-443A-1F23-86C1-92A40FFD8D48}" dt="2019-03-08T15:51:47.076" v="38"/>
          <ac:spMkLst>
            <pc:docMk/>
            <pc:sldMk cId="2165345458" sldId="443"/>
            <ac:spMk id="3" creationId="{9F006DDF-6FBE-4E69-BC13-8F7481DC30ED}"/>
          </ac:spMkLst>
        </pc:spChg>
        <pc:picChg chg="add mod">
          <ac:chgData name="Matthew Stanford (Cottenham)" userId="S::matthew.stanford@astreacottenham.org::8f95c6d5-7fac-41cc-a853-dea4da97f14a" providerId="AD" clId="Web-{E8C32891-443A-1F23-86C1-92A40FFD8D48}" dt="2019-03-08T15:52:04.529" v="43" actId="1076"/>
          <ac:picMkLst>
            <pc:docMk/>
            <pc:sldMk cId="2165345458" sldId="443"/>
            <ac:picMk id="4" creationId="{F2FF424B-2F69-48C1-AB21-181A1DAF6BA5}"/>
          </ac:picMkLst>
        </pc:picChg>
      </pc:sldChg>
    </pc:docChg>
  </pc:docChgLst>
  <pc:docChgLst>
    <pc:chgData name="Matthew Stanford (Cottenham)" userId="8f95c6d5-7fac-41cc-a853-dea4da97f14a" providerId="ADAL" clId="{98375F13-2BB4-4CCD-AE8E-1C78AAD4845D}"/>
    <pc:docChg chg="custSel addSld modSld sldOrd">
      <pc:chgData name="Matthew Stanford (Cottenham)" userId="8f95c6d5-7fac-41cc-a853-dea4da97f14a" providerId="ADAL" clId="{98375F13-2BB4-4CCD-AE8E-1C78AAD4845D}" dt="2019-03-04T17:01:45.972" v="23"/>
      <pc:docMkLst>
        <pc:docMk/>
      </pc:docMkLst>
      <pc:sldChg chg="addSp delSp modSp ord">
        <pc:chgData name="Matthew Stanford (Cottenham)" userId="8f95c6d5-7fac-41cc-a853-dea4da97f14a" providerId="ADAL" clId="{98375F13-2BB4-4CCD-AE8E-1C78AAD4845D}" dt="2019-03-04T17:01:45.972" v="23"/>
        <pc:sldMkLst>
          <pc:docMk/>
          <pc:sldMk cId="1179449849" sldId="336"/>
        </pc:sldMkLst>
        <pc:graphicFrameChg chg="add mod ord">
          <ac:chgData name="Matthew Stanford (Cottenham)" userId="8f95c6d5-7fac-41cc-a853-dea4da97f14a" providerId="ADAL" clId="{98375F13-2BB4-4CCD-AE8E-1C78AAD4845D}" dt="2019-03-04T17:01:36.856" v="20" actId="167"/>
          <ac:graphicFrameMkLst>
            <pc:docMk/>
            <pc:sldMk cId="1179449849" sldId="336"/>
            <ac:graphicFrameMk id="6" creationId="{04CC03A6-DCB2-496B-B70E-7BD381940DF7}"/>
          </ac:graphicFrameMkLst>
        </pc:graphicFrameChg>
        <pc:picChg chg="del">
          <ac:chgData name="Matthew Stanford (Cottenham)" userId="8f95c6d5-7fac-41cc-a853-dea4da97f14a" providerId="ADAL" clId="{98375F13-2BB4-4CCD-AE8E-1C78AAD4845D}" dt="2019-03-04T17:01:38.510" v="21" actId="478"/>
          <ac:picMkLst>
            <pc:docMk/>
            <pc:sldMk cId="1179449849" sldId="336"/>
            <ac:picMk id="4" creationId="{7B47FC4C-81FB-4E8D-854A-BF698EC32DE4}"/>
          </ac:picMkLst>
        </pc:picChg>
        <pc:picChg chg="del">
          <ac:chgData name="Matthew Stanford (Cottenham)" userId="8f95c6d5-7fac-41cc-a853-dea4da97f14a" providerId="ADAL" clId="{98375F13-2BB4-4CCD-AE8E-1C78AAD4845D}" dt="2019-03-04T17:01:28.077" v="19" actId="478"/>
          <ac:picMkLst>
            <pc:docMk/>
            <pc:sldMk cId="1179449849" sldId="336"/>
            <ac:picMk id="5" creationId="{DA18A3FB-2E1E-4A1D-99FC-53FFD7421AD3}"/>
          </ac:picMkLst>
        </pc:picChg>
      </pc:sldChg>
      <pc:sldChg chg="delSp add">
        <pc:chgData name="Matthew Stanford (Cottenham)" userId="8f95c6d5-7fac-41cc-a853-dea4da97f14a" providerId="ADAL" clId="{98375F13-2BB4-4CCD-AE8E-1C78AAD4845D}" dt="2019-03-04T17:01:43.326" v="22" actId="478"/>
        <pc:sldMkLst>
          <pc:docMk/>
          <pc:sldMk cId="3744853562" sldId="339"/>
        </pc:sldMkLst>
        <pc:graphicFrameChg chg="del">
          <ac:chgData name="Matthew Stanford (Cottenham)" userId="8f95c6d5-7fac-41cc-a853-dea4da97f14a" providerId="ADAL" clId="{98375F13-2BB4-4CCD-AE8E-1C78AAD4845D}" dt="2019-03-04T17:01:43.326" v="22" actId="478"/>
          <ac:graphicFrameMkLst>
            <pc:docMk/>
            <pc:sldMk cId="3744853562" sldId="339"/>
            <ac:graphicFrameMk id="6" creationId="{04CC03A6-DCB2-496B-B70E-7BD381940DF7}"/>
          </ac:graphicFrameMkLst>
        </pc:graphicFrameChg>
      </pc:sldChg>
    </pc:docChg>
  </pc:docChgLst>
  <pc:docChgLst>
    <pc:chgData name="Matthew Stanford (Cottenham)" userId="S::matthew.stanford@astreacottenham.org::8f95c6d5-7fac-41cc-a853-dea4da97f14a" providerId="AD" clId="Web-{B193309A-E78F-4F9F-0DE9-A3E887D7E91A}"/>
    <pc:docChg chg="addSld modSld">
      <pc:chgData name="Matthew Stanford (Cottenham)" userId="S::matthew.stanford@astreacottenham.org::8f95c6d5-7fac-41cc-a853-dea4da97f14a" providerId="AD" clId="Web-{B193309A-E78F-4F9F-0DE9-A3E887D7E91A}" dt="2019-03-05T19:53:51.756" v="11"/>
      <pc:docMkLst>
        <pc:docMk/>
      </pc:docMkLst>
      <pc:sldChg chg="addSp delSp modSp">
        <pc:chgData name="Matthew Stanford (Cottenham)" userId="S::matthew.stanford@astreacottenham.org::8f95c6d5-7fac-41cc-a853-dea4da97f14a" providerId="AD" clId="Web-{B193309A-E78F-4F9F-0DE9-A3E887D7E91A}" dt="2019-03-05T19:53:23.475" v="3"/>
        <pc:sldMkLst>
          <pc:docMk/>
          <pc:sldMk cId="1195580129" sldId="335"/>
        </pc:sldMkLst>
        <pc:picChg chg="add del mod">
          <ac:chgData name="Matthew Stanford (Cottenham)" userId="S::matthew.stanford@astreacottenham.org::8f95c6d5-7fac-41cc-a853-dea4da97f14a" providerId="AD" clId="Web-{B193309A-E78F-4F9F-0DE9-A3E887D7E91A}" dt="2019-03-05T19:53:09.990" v="1"/>
          <ac:picMkLst>
            <pc:docMk/>
            <pc:sldMk cId="1195580129" sldId="335"/>
            <ac:picMk id="2" creationId="{89599E84-2F36-4E09-B619-933A174767CB}"/>
          </ac:picMkLst>
        </pc:picChg>
        <pc:picChg chg="add del mod">
          <ac:chgData name="Matthew Stanford (Cottenham)" userId="S::matthew.stanford@astreacottenham.org::8f95c6d5-7fac-41cc-a853-dea4da97f14a" providerId="AD" clId="Web-{B193309A-E78F-4F9F-0DE9-A3E887D7E91A}" dt="2019-03-05T19:53:23.475" v="3"/>
          <ac:picMkLst>
            <pc:docMk/>
            <pc:sldMk cId="1195580129" sldId="335"/>
            <ac:picMk id="16" creationId="{3EC4F932-779E-4B94-BDB1-5D30C4476F9B}"/>
          </ac:picMkLst>
        </pc:picChg>
      </pc:sldChg>
    </pc:docChg>
  </pc:docChgLst>
  <pc:docChgLst>
    <pc:chgData name="Corinne Goullee (Cottenham)" userId="d5c8d897-c58e-446e-8828-8d10540ddeb9" providerId="ADAL" clId="{57339E89-4445-472A-8DD3-858BBB60ED20}"/>
    <pc:docChg chg="undo custSel addSld delSld modSld">
      <pc:chgData name="Corinne Goullee (Cottenham)" userId="d5c8d897-c58e-446e-8828-8d10540ddeb9" providerId="ADAL" clId="{57339E89-4445-472A-8DD3-858BBB60ED20}" dt="2019-03-06T20:24:55.299" v="510"/>
      <pc:docMkLst>
        <pc:docMk/>
      </pc:docMkLst>
      <pc:sldChg chg="addSp modSp add modNotesTx">
        <pc:chgData name="Corinne Goullee (Cottenham)" userId="d5c8d897-c58e-446e-8828-8d10540ddeb9" providerId="ADAL" clId="{57339E89-4445-472A-8DD3-858BBB60ED20}" dt="2019-03-06T19:28:52.423" v="28" actId="20577"/>
        <pc:sldMkLst>
          <pc:docMk/>
          <pc:sldMk cId="305329274" sldId="380"/>
        </pc:sldMkLst>
        <pc:spChg chg="add mod">
          <ac:chgData name="Corinne Goullee (Cottenham)" userId="d5c8d897-c58e-446e-8828-8d10540ddeb9" providerId="ADAL" clId="{57339E89-4445-472A-8DD3-858BBB60ED20}" dt="2019-03-06T19:28:52.423" v="28" actId="20577"/>
          <ac:spMkLst>
            <pc:docMk/>
            <pc:sldMk cId="305329274" sldId="380"/>
            <ac:spMk id="6" creationId="{49DF080A-3FA2-430F-8473-22CCF42305B4}"/>
          </ac:spMkLst>
        </pc:spChg>
      </pc:sldChg>
      <pc:sldChg chg="add">
        <pc:chgData name="Corinne Goullee (Cottenham)" userId="d5c8d897-c58e-446e-8828-8d10540ddeb9" providerId="ADAL" clId="{57339E89-4445-472A-8DD3-858BBB60ED20}" dt="2019-03-06T19:26:40.590" v="0" actId="20577"/>
        <pc:sldMkLst>
          <pc:docMk/>
          <pc:sldMk cId="2499912682" sldId="381"/>
        </pc:sldMkLst>
      </pc:sldChg>
      <pc:sldChg chg="add">
        <pc:chgData name="Corinne Goullee (Cottenham)" userId="d5c8d897-c58e-446e-8828-8d10540ddeb9" providerId="ADAL" clId="{57339E89-4445-472A-8DD3-858BBB60ED20}" dt="2019-03-06T19:26:40.590" v="0" actId="20577"/>
        <pc:sldMkLst>
          <pc:docMk/>
          <pc:sldMk cId="3223563555" sldId="382"/>
        </pc:sldMkLst>
      </pc:sldChg>
      <pc:sldChg chg="addSp delSp modSp add modNotesTx">
        <pc:chgData name="Corinne Goullee (Cottenham)" userId="d5c8d897-c58e-446e-8828-8d10540ddeb9" providerId="ADAL" clId="{57339E89-4445-472A-8DD3-858BBB60ED20}" dt="2019-03-06T19:33:05.345" v="129" actId="20577"/>
        <pc:sldMkLst>
          <pc:docMk/>
          <pc:sldMk cId="1774105309" sldId="384"/>
        </pc:sldMkLst>
        <pc:spChg chg="del">
          <ac:chgData name="Corinne Goullee (Cottenham)" userId="d5c8d897-c58e-446e-8828-8d10540ddeb9" providerId="ADAL" clId="{57339E89-4445-472A-8DD3-858BBB60ED20}" dt="2019-03-06T19:32:07.142" v="78" actId="478"/>
          <ac:spMkLst>
            <pc:docMk/>
            <pc:sldMk cId="1774105309" sldId="384"/>
            <ac:spMk id="4" creationId="{49F2DE25-4C53-4EED-ADCD-3E3EB60923E9}"/>
          </ac:spMkLst>
        </pc:spChg>
        <pc:spChg chg="mod">
          <ac:chgData name="Corinne Goullee (Cottenham)" userId="d5c8d897-c58e-446e-8828-8d10540ddeb9" providerId="ADAL" clId="{57339E89-4445-472A-8DD3-858BBB60ED20}" dt="2019-03-06T19:32:33.624" v="119" actId="1076"/>
          <ac:spMkLst>
            <pc:docMk/>
            <pc:sldMk cId="1774105309" sldId="384"/>
            <ac:spMk id="7" creationId="{690A4EE0-77C0-4932-A66B-4A01FE715DDC}"/>
          </ac:spMkLst>
        </pc:spChg>
        <pc:spChg chg="mod">
          <ac:chgData name="Corinne Goullee (Cottenham)" userId="d5c8d897-c58e-446e-8828-8d10540ddeb9" providerId="ADAL" clId="{57339E89-4445-472A-8DD3-858BBB60ED20}" dt="2019-03-06T19:32:33.624" v="119" actId="1076"/>
          <ac:spMkLst>
            <pc:docMk/>
            <pc:sldMk cId="1774105309" sldId="384"/>
            <ac:spMk id="8" creationId="{5C0B5E90-C93D-4BFD-8321-4E4D9240F8E2}"/>
          </ac:spMkLst>
        </pc:spChg>
        <pc:spChg chg="add mod">
          <ac:chgData name="Corinne Goullee (Cottenham)" userId="d5c8d897-c58e-446e-8828-8d10540ddeb9" providerId="ADAL" clId="{57339E89-4445-472A-8DD3-858BBB60ED20}" dt="2019-03-06T19:32:18.544" v="118" actId="20577"/>
          <ac:spMkLst>
            <pc:docMk/>
            <pc:sldMk cId="1774105309" sldId="384"/>
            <ac:spMk id="17" creationId="{642C2BCF-A0AE-4FEA-B9D5-00FBBAE29487}"/>
          </ac:spMkLst>
        </pc:spChg>
        <pc:spChg chg="mod">
          <ac:chgData name="Corinne Goullee (Cottenham)" userId="d5c8d897-c58e-446e-8828-8d10540ddeb9" providerId="ADAL" clId="{57339E89-4445-472A-8DD3-858BBB60ED20}" dt="2019-03-06T19:32:33.624" v="119" actId="1076"/>
          <ac:spMkLst>
            <pc:docMk/>
            <pc:sldMk cId="1774105309" sldId="384"/>
            <ac:spMk id="19" creationId="{8DD2C5DA-BA7C-40CB-A1D5-5C6135DA2FDA}"/>
          </ac:spMkLst>
        </pc:spChg>
        <pc:spChg chg="mod">
          <ac:chgData name="Corinne Goullee (Cottenham)" userId="d5c8d897-c58e-446e-8828-8d10540ddeb9" providerId="ADAL" clId="{57339E89-4445-472A-8DD3-858BBB60ED20}" dt="2019-03-06T19:32:33.624" v="119" actId="1076"/>
          <ac:spMkLst>
            <pc:docMk/>
            <pc:sldMk cId="1774105309" sldId="384"/>
            <ac:spMk id="21" creationId="{F1F0EC9B-FDFA-4FA5-903E-5C0A8E6E45AF}"/>
          </ac:spMkLst>
        </pc:spChg>
        <pc:spChg chg="mod">
          <ac:chgData name="Corinne Goullee (Cottenham)" userId="d5c8d897-c58e-446e-8828-8d10540ddeb9" providerId="ADAL" clId="{57339E89-4445-472A-8DD3-858BBB60ED20}" dt="2019-03-06T19:32:33.624" v="119" actId="1076"/>
          <ac:spMkLst>
            <pc:docMk/>
            <pc:sldMk cId="1774105309" sldId="384"/>
            <ac:spMk id="22" creationId="{2849024A-09D6-46EC-9749-F0055C5BD8E5}"/>
          </ac:spMkLst>
        </pc:spChg>
        <pc:spChg chg="mod">
          <ac:chgData name="Corinne Goullee (Cottenham)" userId="d5c8d897-c58e-446e-8828-8d10540ddeb9" providerId="ADAL" clId="{57339E89-4445-472A-8DD3-858BBB60ED20}" dt="2019-03-06T19:32:33.624" v="119" actId="1076"/>
          <ac:spMkLst>
            <pc:docMk/>
            <pc:sldMk cId="1774105309" sldId="384"/>
            <ac:spMk id="23" creationId="{B3D626AF-0F1B-4A19-8A3C-F940C73A56FD}"/>
          </ac:spMkLst>
        </pc:spChg>
        <pc:spChg chg="mod">
          <ac:chgData name="Corinne Goullee (Cottenham)" userId="d5c8d897-c58e-446e-8828-8d10540ddeb9" providerId="ADAL" clId="{57339E89-4445-472A-8DD3-858BBB60ED20}" dt="2019-03-06T19:32:33.624" v="119" actId="1076"/>
          <ac:spMkLst>
            <pc:docMk/>
            <pc:sldMk cId="1774105309" sldId="384"/>
            <ac:spMk id="25" creationId="{3E6ACC93-1E1B-4A24-BCCB-D6641C908DFC}"/>
          </ac:spMkLst>
        </pc:spChg>
        <pc:spChg chg="mod">
          <ac:chgData name="Corinne Goullee (Cottenham)" userId="d5c8d897-c58e-446e-8828-8d10540ddeb9" providerId="ADAL" clId="{57339E89-4445-472A-8DD3-858BBB60ED20}" dt="2019-03-06T19:32:33.624" v="119" actId="1076"/>
          <ac:spMkLst>
            <pc:docMk/>
            <pc:sldMk cId="1774105309" sldId="384"/>
            <ac:spMk id="26" creationId="{40085EA7-E418-4DA3-98D2-71D35AE283A3}"/>
          </ac:spMkLst>
        </pc:spChg>
        <pc:spChg chg="mod">
          <ac:chgData name="Corinne Goullee (Cottenham)" userId="d5c8d897-c58e-446e-8828-8d10540ddeb9" providerId="ADAL" clId="{57339E89-4445-472A-8DD3-858BBB60ED20}" dt="2019-03-06T19:32:33.624" v="119" actId="1076"/>
          <ac:spMkLst>
            <pc:docMk/>
            <pc:sldMk cId="1774105309" sldId="384"/>
            <ac:spMk id="27" creationId="{42E36160-884F-497A-92A9-2E7EA2D1345D}"/>
          </ac:spMkLst>
        </pc:spChg>
        <pc:spChg chg="mod">
          <ac:chgData name="Corinne Goullee (Cottenham)" userId="d5c8d897-c58e-446e-8828-8d10540ddeb9" providerId="ADAL" clId="{57339E89-4445-472A-8DD3-858BBB60ED20}" dt="2019-03-06T19:32:33.624" v="119" actId="1076"/>
          <ac:spMkLst>
            <pc:docMk/>
            <pc:sldMk cId="1774105309" sldId="384"/>
            <ac:spMk id="28" creationId="{0FC0EAF9-D8C0-4120-8CE2-DC4ED9B4F760}"/>
          </ac:spMkLst>
        </pc:spChg>
        <pc:spChg chg="del">
          <ac:chgData name="Corinne Goullee (Cottenham)" userId="d5c8d897-c58e-446e-8828-8d10540ddeb9" providerId="ADAL" clId="{57339E89-4445-472A-8DD3-858BBB60ED20}" dt="2019-03-06T19:32:07.142" v="78" actId="478"/>
          <ac:spMkLst>
            <pc:docMk/>
            <pc:sldMk cId="1774105309" sldId="384"/>
            <ac:spMk id="21508" creationId="{27FA9750-4138-4C4B-9B74-40B4D0BDAF08}"/>
          </ac:spMkLst>
        </pc:spChg>
        <pc:spChg chg="del mod">
          <ac:chgData name="Corinne Goullee (Cottenham)" userId="d5c8d897-c58e-446e-8828-8d10540ddeb9" providerId="ADAL" clId="{57339E89-4445-472A-8DD3-858BBB60ED20}" dt="2019-03-06T19:32:44.271" v="121" actId="478"/>
          <ac:spMkLst>
            <pc:docMk/>
            <pc:sldMk cId="1774105309" sldId="384"/>
            <ac:spMk id="21515" creationId="{02474475-F431-4308-9216-C0127F883680}"/>
          </ac:spMkLst>
        </pc:spChg>
        <pc:picChg chg="del">
          <ac:chgData name="Corinne Goullee (Cottenham)" userId="d5c8d897-c58e-446e-8828-8d10540ddeb9" providerId="ADAL" clId="{57339E89-4445-472A-8DD3-858BBB60ED20}" dt="2019-03-06T19:32:08.610" v="79" actId="478"/>
          <ac:picMkLst>
            <pc:docMk/>
            <pc:sldMk cId="1774105309" sldId="384"/>
            <ac:picMk id="21506" creationId="{A2F17362-0CFF-44B3-9BB0-83A3AED82A60}"/>
          </ac:picMkLst>
        </pc:picChg>
        <pc:picChg chg="mod">
          <ac:chgData name="Corinne Goullee (Cottenham)" userId="d5c8d897-c58e-446e-8828-8d10540ddeb9" providerId="ADAL" clId="{57339E89-4445-472A-8DD3-858BBB60ED20}" dt="2019-03-06T19:32:33.624" v="119" actId="1076"/>
          <ac:picMkLst>
            <pc:docMk/>
            <pc:sldMk cId="1774105309" sldId="384"/>
            <ac:picMk id="21509" creationId="{780BEFE3-0A49-4A45-BC47-05A2899005EF}"/>
          </ac:picMkLst>
        </pc:picChg>
      </pc:sldChg>
      <pc:sldChg chg="modSp add">
        <pc:chgData name="Corinne Goullee (Cottenham)" userId="d5c8d897-c58e-446e-8828-8d10540ddeb9" providerId="ADAL" clId="{57339E89-4445-472A-8DD3-858BBB60ED20}" dt="2019-03-06T19:33:49.488" v="197" actId="20577"/>
        <pc:sldMkLst>
          <pc:docMk/>
          <pc:sldMk cId="1700974898" sldId="385"/>
        </pc:sldMkLst>
        <pc:spChg chg="mod">
          <ac:chgData name="Corinne Goullee (Cottenham)" userId="d5c8d897-c58e-446e-8828-8d10540ddeb9" providerId="ADAL" clId="{57339E89-4445-472A-8DD3-858BBB60ED20}" dt="2019-03-06T19:33:49.488" v="197" actId="20577"/>
          <ac:spMkLst>
            <pc:docMk/>
            <pc:sldMk cId="1700974898" sldId="385"/>
            <ac:spMk id="3" creationId="{EB022F4A-EF21-4839-99CE-ECC3D63BB005}"/>
          </ac:spMkLst>
        </pc:spChg>
      </pc:sldChg>
      <pc:sldChg chg="addSp delSp add">
        <pc:chgData name="Corinne Goullee (Cottenham)" userId="d5c8d897-c58e-446e-8828-8d10540ddeb9" providerId="ADAL" clId="{57339E89-4445-472A-8DD3-858BBB60ED20}" dt="2019-03-06T19:36:25.029" v="200" actId="20577"/>
        <pc:sldMkLst>
          <pc:docMk/>
          <pc:sldMk cId="3994229996" sldId="386"/>
        </pc:sldMkLst>
        <pc:spChg chg="del">
          <ac:chgData name="Corinne Goullee (Cottenham)" userId="d5c8d897-c58e-446e-8828-8d10540ddeb9" providerId="ADAL" clId="{57339E89-4445-472A-8DD3-858BBB60ED20}" dt="2019-03-06T19:34:31.147" v="199" actId="478"/>
          <ac:spMkLst>
            <pc:docMk/>
            <pc:sldMk cId="3994229996" sldId="386"/>
            <ac:spMk id="2" creationId="{5E58AE42-C4ED-4D0E-9B56-AA8241E74CF7}"/>
          </ac:spMkLst>
        </pc:spChg>
        <pc:spChg chg="del">
          <ac:chgData name="Corinne Goullee (Cottenham)" userId="d5c8d897-c58e-446e-8828-8d10540ddeb9" providerId="ADAL" clId="{57339E89-4445-472A-8DD3-858BBB60ED20}" dt="2019-03-06T19:34:31.147" v="199" actId="478"/>
          <ac:spMkLst>
            <pc:docMk/>
            <pc:sldMk cId="3994229996" sldId="386"/>
            <ac:spMk id="3" creationId="{DAE8C752-F929-4B32-BC8B-38183C944406}"/>
          </ac:spMkLst>
        </pc:spChg>
        <pc:picChg chg="add">
          <ac:chgData name="Corinne Goullee (Cottenham)" userId="d5c8d897-c58e-446e-8828-8d10540ddeb9" providerId="ADAL" clId="{57339E89-4445-472A-8DD3-858BBB60ED20}" dt="2019-03-06T19:36:25.029" v="200" actId="20577"/>
          <ac:picMkLst>
            <pc:docMk/>
            <pc:sldMk cId="3994229996" sldId="386"/>
            <ac:picMk id="4" creationId="{668622AB-1D83-47CC-804F-5A844D5FB93E}"/>
          </ac:picMkLst>
        </pc:picChg>
      </pc:sldChg>
      <pc:sldChg chg="addSp delSp add">
        <pc:chgData name="Corinne Goullee (Cottenham)" userId="d5c8d897-c58e-446e-8828-8d10540ddeb9" providerId="ADAL" clId="{57339E89-4445-472A-8DD3-858BBB60ED20}" dt="2019-03-06T19:37:56.286" v="203" actId="20577"/>
        <pc:sldMkLst>
          <pc:docMk/>
          <pc:sldMk cId="421216708" sldId="387"/>
        </pc:sldMkLst>
        <pc:spChg chg="del">
          <ac:chgData name="Corinne Goullee (Cottenham)" userId="d5c8d897-c58e-446e-8828-8d10540ddeb9" providerId="ADAL" clId="{57339E89-4445-472A-8DD3-858BBB60ED20}" dt="2019-03-06T19:37:55.735" v="202" actId="478"/>
          <ac:spMkLst>
            <pc:docMk/>
            <pc:sldMk cId="421216708" sldId="387"/>
            <ac:spMk id="2" creationId="{487DF545-282C-4CDF-BBAA-B3D3B4CD23A4}"/>
          </ac:spMkLst>
        </pc:spChg>
        <pc:spChg chg="del">
          <ac:chgData name="Corinne Goullee (Cottenham)" userId="d5c8d897-c58e-446e-8828-8d10540ddeb9" providerId="ADAL" clId="{57339E89-4445-472A-8DD3-858BBB60ED20}" dt="2019-03-06T19:37:55.735" v="202" actId="478"/>
          <ac:spMkLst>
            <pc:docMk/>
            <pc:sldMk cId="421216708" sldId="387"/>
            <ac:spMk id="3" creationId="{A468F0F6-354A-4C67-B932-7F3447137CBF}"/>
          </ac:spMkLst>
        </pc:spChg>
        <pc:picChg chg="add">
          <ac:chgData name="Corinne Goullee (Cottenham)" userId="d5c8d897-c58e-446e-8828-8d10540ddeb9" providerId="ADAL" clId="{57339E89-4445-472A-8DD3-858BBB60ED20}" dt="2019-03-06T19:37:56.286" v="203" actId="20577"/>
          <ac:picMkLst>
            <pc:docMk/>
            <pc:sldMk cId="421216708" sldId="387"/>
            <ac:picMk id="4" creationId="{A9122C53-BD6A-4C06-9AB6-43CAF82ED020}"/>
          </ac:picMkLst>
        </pc:picChg>
      </pc:sldChg>
      <pc:sldChg chg="addSp delSp add">
        <pc:chgData name="Corinne Goullee (Cottenham)" userId="d5c8d897-c58e-446e-8828-8d10540ddeb9" providerId="ADAL" clId="{57339E89-4445-472A-8DD3-858BBB60ED20}" dt="2019-03-06T19:38:59.745" v="206" actId="20577"/>
        <pc:sldMkLst>
          <pc:docMk/>
          <pc:sldMk cId="1338136651" sldId="388"/>
        </pc:sldMkLst>
        <pc:spChg chg="del">
          <ac:chgData name="Corinne Goullee (Cottenham)" userId="d5c8d897-c58e-446e-8828-8d10540ddeb9" providerId="ADAL" clId="{57339E89-4445-472A-8DD3-858BBB60ED20}" dt="2019-03-06T19:38:36.718" v="205" actId="478"/>
          <ac:spMkLst>
            <pc:docMk/>
            <pc:sldMk cId="1338136651" sldId="388"/>
            <ac:spMk id="2" creationId="{3F7BE3CC-7EFC-405C-87FB-628ECD5C55BA}"/>
          </ac:spMkLst>
        </pc:spChg>
        <pc:spChg chg="del">
          <ac:chgData name="Corinne Goullee (Cottenham)" userId="d5c8d897-c58e-446e-8828-8d10540ddeb9" providerId="ADAL" clId="{57339E89-4445-472A-8DD3-858BBB60ED20}" dt="2019-03-06T19:38:36.718" v="205" actId="478"/>
          <ac:spMkLst>
            <pc:docMk/>
            <pc:sldMk cId="1338136651" sldId="388"/>
            <ac:spMk id="3" creationId="{91EE5BCF-C423-4E77-A677-EC9D26E5DABC}"/>
          </ac:spMkLst>
        </pc:spChg>
        <pc:picChg chg="add">
          <ac:chgData name="Corinne Goullee (Cottenham)" userId="d5c8d897-c58e-446e-8828-8d10540ddeb9" providerId="ADAL" clId="{57339E89-4445-472A-8DD3-858BBB60ED20}" dt="2019-03-06T19:38:59.745" v="206" actId="20577"/>
          <ac:picMkLst>
            <pc:docMk/>
            <pc:sldMk cId="1338136651" sldId="388"/>
            <ac:picMk id="4" creationId="{756C1FE1-F1C6-43DF-808D-4AF0DEC35904}"/>
          </ac:picMkLst>
        </pc:picChg>
      </pc:sldChg>
      <pc:sldChg chg="addSp delSp modSp add">
        <pc:chgData name="Corinne Goullee (Cottenham)" userId="d5c8d897-c58e-446e-8828-8d10540ddeb9" providerId="ADAL" clId="{57339E89-4445-472A-8DD3-858BBB60ED20}" dt="2019-03-06T19:43:56.750" v="215" actId="14100"/>
        <pc:sldMkLst>
          <pc:docMk/>
          <pc:sldMk cId="3261288927" sldId="389"/>
        </pc:sldMkLst>
        <pc:spChg chg="del">
          <ac:chgData name="Corinne Goullee (Cottenham)" userId="d5c8d897-c58e-446e-8828-8d10540ddeb9" providerId="ADAL" clId="{57339E89-4445-472A-8DD3-858BBB60ED20}" dt="2019-03-06T19:39:35.001" v="209" actId="478"/>
          <ac:spMkLst>
            <pc:docMk/>
            <pc:sldMk cId="3261288927" sldId="389"/>
            <ac:spMk id="2" creationId="{0BAFC2AB-6188-446C-B747-9559E7069CB1}"/>
          </ac:spMkLst>
        </pc:spChg>
        <pc:spChg chg="del">
          <ac:chgData name="Corinne Goullee (Cottenham)" userId="d5c8d897-c58e-446e-8828-8d10540ddeb9" providerId="ADAL" clId="{57339E89-4445-472A-8DD3-858BBB60ED20}" dt="2019-03-06T19:39:35.001" v="209" actId="478"/>
          <ac:spMkLst>
            <pc:docMk/>
            <pc:sldMk cId="3261288927" sldId="389"/>
            <ac:spMk id="3" creationId="{D526D79D-5FDB-4083-BE01-33350D539BBC}"/>
          </ac:spMkLst>
        </pc:spChg>
        <pc:picChg chg="add mod">
          <ac:chgData name="Corinne Goullee (Cottenham)" userId="d5c8d897-c58e-446e-8828-8d10540ddeb9" providerId="ADAL" clId="{57339E89-4445-472A-8DD3-858BBB60ED20}" dt="2019-03-06T19:43:56.750" v="215" actId="14100"/>
          <ac:picMkLst>
            <pc:docMk/>
            <pc:sldMk cId="3261288927" sldId="389"/>
            <ac:picMk id="4" creationId="{692271DC-F399-450D-B914-723A03B4EF8D}"/>
          </ac:picMkLst>
        </pc:picChg>
      </pc:sldChg>
      <pc:sldChg chg="addSp add">
        <pc:chgData name="Corinne Goullee (Cottenham)" userId="d5c8d897-c58e-446e-8828-8d10540ddeb9" providerId="ADAL" clId="{57339E89-4445-472A-8DD3-858BBB60ED20}" dt="2019-03-06T19:52:59.919" v="235" actId="20577"/>
        <pc:sldMkLst>
          <pc:docMk/>
          <pc:sldMk cId="3710111156" sldId="395"/>
        </pc:sldMkLst>
        <pc:picChg chg="add">
          <ac:chgData name="Corinne Goullee (Cottenham)" userId="d5c8d897-c58e-446e-8828-8d10540ddeb9" providerId="ADAL" clId="{57339E89-4445-472A-8DD3-858BBB60ED20}" dt="2019-03-06T19:52:59.919" v="235" actId="20577"/>
          <ac:picMkLst>
            <pc:docMk/>
            <pc:sldMk cId="3710111156" sldId="395"/>
            <ac:picMk id="2" creationId="{F17A4F63-3B5B-4380-8749-10B7C2091AEB}"/>
          </ac:picMkLst>
        </pc:picChg>
      </pc:sldChg>
      <pc:sldChg chg="addSp add">
        <pc:chgData name="Corinne Goullee (Cottenham)" userId="d5c8d897-c58e-446e-8828-8d10540ddeb9" providerId="ADAL" clId="{57339E89-4445-472A-8DD3-858BBB60ED20}" dt="2019-03-06T19:53:19.538" v="237" actId="20577"/>
        <pc:sldMkLst>
          <pc:docMk/>
          <pc:sldMk cId="3937162658" sldId="396"/>
        </pc:sldMkLst>
        <pc:picChg chg="add">
          <ac:chgData name="Corinne Goullee (Cottenham)" userId="d5c8d897-c58e-446e-8828-8d10540ddeb9" providerId="ADAL" clId="{57339E89-4445-472A-8DD3-858BBB60ED20}" dt="2019-03-06T19:53:19.538" v="237" actId="20577"/>
          <ac:picMkLst>
            <pc:docMk/>
            <pc:sldMk cId="3937162658" sldId="396"/>
            <ac:picMk id="2" creationId="{C38200F4-0AB9-4728-A338-E7A922B6F9CD}"/>
          </ac:picMkLst>
        </pc:picChg>
      </pc:sldChg>
      <pc:sldChg chg="addSp add">
        <pc:chgData name="Corinne Goullee (Cottenham)" userId="d5c8d897-c58e-446e-8828-8d10540ddeb9" providerId="ADAL" clId="{57339E89-4445-472A-8DD3-858BBB60ED20}" dt="2019-03-06T19:54:13.852" v="240" actId="20577"/>
        <pc:sldMkLst>
          <pc:docMk/>
          <pc:sldMk cId="2761970411" sldId="397"/>
        </pc:sldMkLst>
        <pc:picChg chg="add">
          <ac:chgData name="Corinne Goullee (Cottenham)" userId="d5c8d897-c58e-446e-8828-8d10540ddeb9" providerId="ADAL" clId="{57339E89-4445-472A-8DD3-858BBB60ED20}" dt="2019-03-06T19:54:13.852" v="240" actId="20577"/>
          <ac:picMkLst>
            <pc:docMk/>
            <pc:sldMk cId="2761970411" sldId="397"/>
            <ac:picMk id="2" creationId="{658B7B97-3E5E-4C32-905A-2F8157D153BC}"/>
          </ac:picMkLst>
        </pc:picChg>
      </pc:sldChg>
      <pc:sldChg chg="addSp add">
        <pc:chgData name="Corinne Goullee (Cottenham)" userId="d5c8d897-c58e-446e-8828-8d10540ddeb9" providerId="ADAL" clId="{57339E89-4445-472A-8DD3-858BBB60ED20}" dt="2019-03-06T19:54:40.201" v="243" actId="20577"/>
        <pc:sldMkLst>
          <pc:docMk/>
          <pc:sldMk cId="3206192068" sldId="398"/>
        </pc:sldMkLst>
        <pc:picChg chg="add">
          <ac:chgData name="Corinne Goullee (Cottenham)" userId="d5c8d897-c58e-446e-8828-8d10540ddeb9" providerId="ADAL" clId="{57339E89-4445-472A-8DD3-858BBB60ED20}" dt="2019-03-06T19:54:40.201" v="243" actId="20577"/>
          <ac:picMkLst>
            <pc:docMk/>
            <pc:sldMk cId="3206192068" sldId="398"/>
            <ac:picMk id="2" creationId="{2F8B8EC7-4B93-4E08-A030-7C7F28EBF13E}"/>
          </ac:picMkLst>
        </pc:picChg>
      </pc:sldChg>
      <pc:sldChg chg="addSp add">
        <pc:chgData name="Corinne Goullee (Cottenham)" userId="d5c8d897-c58e-446e-8828-8d10540ddeb9" providerId="ADAL" clId="{57339E89-4445-472A-8DD3-858BBB60ED20}" dt="2019-03-06T19:55:14.603" v="246" actId="20577"/>
        <pc:sldMkLst>
          <pc:docMk/>
          <pc:sldMk cId="2569310585" sldId="399"/>
        </pc:sldMkLst>
        <pc:picChg chg="add">
          <ac:chgData name="Corinne Goullee (Cottenham)" userId="d5c8d897-c58e-446e-8828-8d10540ddeb9" providerId="ADAL" clId="{57339E89-4445-472A-8DD3-858BBB60ED20}" dt="2019-03-06T19:55:14.603" v="246" actId="20577"/>
          <ac:picMkLst>
            <pc:docMk/>
            <pc:sldMk cId="2569310585" sldId="399"/>
            <ac:picMk id="2" creationId="{62D5A29D-A21D-47FB-872F-AF11AEB40611}"/>
          </ac:picMkLst>
        </pc:picChg>
      </pc:sldChg>
      <pc:sldChg chg="addSp add">
        <pc:chgData name="Corinne Goullee (Cottenham)" userId="d5c8d897-c58e-446e-8828-8d10540ddeb9" providerId="ADAL" clId="{57339E89-4445-472A-8DD3-858BBB60ED20}" dt="2019-03-06T19:55:54.427" v="248" actId="20577"/>
        <pc:sldMkLst>
          <pc:docMk/>
          <pc:sldMk cId="2572125238" sldId="400"/>
        </pc:sldMkLst>
        <pc:picChg chg="add">
          <ac:chgData name="Corinne Goullee (Cottenham)" userId="d5c8d897-c58e-446e-8828-8d10540ddeb9" providerId="ADAL" clId="{57339E89-4445-472A-8DD3-858BBB60ED20}" dt="2019-03-06T19:55:54.427" v="248" actId="20577"/>
          <ac:picMkLst>
            <pc:docMk/>
            <pc:sldMk cId="2572125238" sldId="400"/>
            <ac:picMk id="2" creationId="{F368BBCB-C328-476C-B322-CBA38AADC73A}"/>
          </ac:picMkLst>
        </pc:picChg>
      </pc:sldChg>
      <pc:sldChg chg="addSp add">
        <pc:chgData name="Corinne Goullee (Cottenham)" userId="d5c8d897-c58e-446e-8828-8d10540ddeb9" providerId="ADAL" clId="{57339E89-4445-472A-8DD3-858BBB60ED20}" dt="2019-03-06T19:56:12.886" v="250" actId="20577"/>
        <pc:sldMkLst>
          <pc:docMk/>
          <pc:sldMk cId="2464220602" sldId="401"/>
        </pc:sldMkLst>
        <pc:picChg chg="add">
          <ac:chgData name="Corinne Goullee (Cottenham)" userId="d5c8d897-c58e-446e-8828-8d10540ddeb9" providerId="ADAL" clId="{57339E89-4445-472A-8DD3-858BBB60ED20}" dt="2019-03-06T19:56:12.886" v="250" actId="20577"/>
          <ac:picMkLst>
            <pc:docMk/>
            <pc:sldMk cId="2464220602" sldId="401"/>
            <ac:picMk id="2" creationId="{D65C5634-6EEF-41BD-B098-EF246B6A9AE8}"/>
          </ac:picMkLst>
        </pc:picChg>
      </pc:sldChg>
      <pc:sldChg chg="addSp add">
        <pc:chgData name="Corinne Goullee (Cottenham)" userId="d5c8d897-c58e-446e-8828-8d10540ddeb9" providerId="ADAL" clId="{57339E89-4445-472A-8DD3-858BBB60ED20}" dt="2019-03-06T19:56:35.477" v="252" actId="20577"/>
        <pc:sldMkLst>
          <pc:docMk/>
          <pc:sldMk cId="885049170" sldId="402"/>
        </pc:sldMkLst>
        <pc:picChg chg="add">
          <ac:chgData name="Corinne Goullee (Cottenham)" userId="d5c8d897-c58e-446e-8828-8d10540ddeb9" providerId="ADAL" clId="{57339E89-4445-472A-8DD3-858BBB60ED20}" dt="2019-03-06T19:56:35.477" v="252" actId="20577"/>
          <ac:picMkLst>
            <pc:docMk/>
            <pc:sldMk cId="885049170" sldId="402"/>
            <ac:picMk id="2" creationId="{2ABB378F-06BC-4882-9A3B-463417BAC7A2}"/>
          </ac:picMkLst>
        </pc:picChg>
      </pc:sldChg>
      <pc:sldChg chg="addSp add">
        <pc:chgData name="Corinne Goullee (Cottenham)" userId="d5c8d897-c58e-446e-8828-8d10540ddeb9" providerId="ADAL" clId="{57339E89-4445-472A-8DD3-858BBB60ED20}" dt="2019-03-06T19:57:02.802" v="254" actId="20577"/>
        <pc:sldMkLst>
          <pc:docMk/>
          <pc:sldMk cId="3006820410" sldId="403"/>
        </pc:sldMkLst>
        <pc:picChg chg="add">
          <ac:chgData name="Corinne Goullee (Cottenham)" userId="d5c8d897-c58e-446e-8828-8d10540ddeb9" providerId="ADAL" clId="{57339E89-4445-472A-8DD3-858BBB60ED20}" dt="2019-03-06T19:57:02.802" v="254" actId="20577"/>
          <ac:picMkLst>
            <pc:docMk/>
            <pc:sldMk cId="3006820410" sldId="403"/>
            <ac:picMk id="2" creationId="{27E20B47-3015-4EB2-A3D6-CD1897C53766}"/>
          </ac:picMkLst>
        </pc:picChg>
      </pc:sldChg>
      <pc:sldChg chg="addSp add">
        <pc:chgData name="Corinne Goullee (Cottenham)" userId="d5c8d897-c58e-446e-8828-8d10540ddeb9" providerId="ADAL" clId="{57339E89-4445-472A-8DD3-858BBB60ED20}" dt="2019-03-06T19:57:26.713" v="256" actId="20577"/>
        <pc:sldMkLst>
          <pc:docMk/>
          <pc:sldMk cId="2861697865" sldId="404"/>
        </pc:sldMkLst>
        <pc:picChg chg="add">
          <ac:chgData name="Corinne Goullee (Cottenham)" userId="d5c8d897-c58e-446e-8828-8d10540ddeb9" providerId="ADAL" clId="{57339E89-4445-472A-8DD3-858BBB60ED20}" dt="2019-03-06T19:57:26.713" v="256" actId="20577"/>
          <ac:picMkLst>
            <pc:docMk/>
            <pc:sldMk cId="2861697865" sldId="404"/>
            <ac:picMk id="2" creationId="{122AF879-D906-436F-8702-65E529435151}"/>
          </ac:picMkLst>
        </pc:picChg>
      </pc:sldChg>
      <pc:sldChg chg="addSp add">
        <pc:chgData name="Corinne Goullee (Cottenham)" userId="d5c8d897-c58e-446e-8828-8d10540ddeb9" providerId="ADAL" clId="{57339E89-4445-472A-8DD3-858BBB60ED20}" dt="2019-03-06T19:57:44.537" v="258" actId="20577"/>
        <pc:sldMkLst>
          <pc:docMk/>
          <pc:sldMk cId="4127489074" sldId="405"/>
        </pc:sldMkLst>
        <pc:picChg chg="add">
          <ac:chgData name="Corinne Goullee (Cottenham)" userId="d5c8d897-c58e-446e-8828-8d10540ddeb9" providerId="ADAL" clId="{57339E89-4445-472A-8DD3-858BBB60ED20}" dt="2019-03-06T19:57:44.537" v="258" actId="20577"/>
          <ac:picMkLst>
            <pc:docMk/>
            <pc:sldMk cId="4127489074" sldId="405"/>
            <ac:picMk id="2" creationId="{5B298DF3-AC01-45A3-BB82-3051F2418654}"/>
          </ac:picMkLst>
        </pc:picChg>
      </pc:sldChg>
      <pc:sldChg chg="addSp delSp add">
        <pc:chgData name="Corinne Goullee (Cottenham)" userId="d5c8d897-c58e-446e-8828-8d10540ddeb9" providerId="ADAL" clId="{57339E89-4445-472A-8DD3-858BBB60ED20}" dt="2019-03-06T19:59:02.110" v="263" actId="20577"/>
        <pc:sldMkLst>
          <pc:docMk/>
          <pc:sldMk cId="1179186245" sldId="406"/>
        </pc:sldMkLst>
        <pc:picChg chg="add del">
          <ac:chgData name="Corinne Goullee (Cottenham)" userId="d5c8d897-c58e-446e-8828-8d10540ddeb9" providerId="ADAL" clId="{57339E89-4445-472A-8DD3-858BBB60ED20}" dt="2019-03-06T19:59:01.713" v="262" actId="478"/>
          <ac:picMkLst>
            <pc:docMk/>
            <pc:sldMk cId="1179186245" sldId="406"/>
            <ac:picMk id="2" creationId="{31E558EF-B407-4230-86F7-78A2DAABD3AB}"/>
          </ac:picMkLst>
        </pc:picChg>
        <pc:picChg chg="add">
          <ac:chgData name="Corinne Goullee (Cottenham)" userId="d5c8d897-c58e-446e-8828-8d10540ddeb9" providerId="ADAL" clId="{57339E89-4445-472A-8DD3-858BBB60ED20}" dt="2019-03-06T19:59:02.110" v="263" actId="20577"/>
          <ac:picMkLst>
            <pc:docMk/>
            <pc:sldMk cId="1179186245" sldId="406"/>
            <ac:picMk id="3" creationId="{0651CD76-FEDD-4691-BA33-82A38C70F67A}"/>
          </ac:picMkLst>
        </pc:picChg>
      </pc:sldChg>
      <pc:sldChg chg="addSp delSp add">
        <pc:chgData name="Corinne Goullee (Cottenham)" userId="d5c8d897-c58e-446e-8828-8d10540ddeb9" providerId="ADAL" clId="{57339E89-4445-472A-8DD3-858BBB60ED20}" dt="2019-03-06T20:02:26.529" v="283" actId="20577"/>
        <pc:sldMkLst>
          <pc:docMk/>
          <pc:sldMk cId="3285028940" sldId="407"/>
        </pc:sldMkLst>
        <pc:spChg chg="del">
          <ac:chgData name="Corinne Goullee (Cottenham)" userId="d5c8d897-c58e-446e-8828-8d10540ddeb9" providerId="ADAL" clId="{57339E89-4445-472A-8DD3-858BBB60ED20}" dt="2019-03-06T20:01:37.454" v="281" actId="478"/>
          <ac:spMkLst>
            <pc:docMk/>
            <pc:sldMk cId="3285028940" sldId="407"/>
            <ac:spMk id="2" creationId="{8E2A0638-5596-420F-A5CC-42ED4C6DEE74}"/>
          </ac:spMkLst>
        </pc:spChg>
        <pc:spChg chg="del">
          <ac:chgData name="Corinne Goullee (Cottenham)" userId="d5c8d897-c58e-446e-8828-8d10540ddeb9" providerId="ADAL" clId="{57339E89-4445-472A-8DD3-858BBB60ED20}" dt="2019-03-06T20:01:37.454" v="281" actId="478"/>
          <ac:spMkLst>
            <pc:docMk/>
            <pc:sldMk cId="3285028940" sldId="407"/>
            <ac:spMk id="3" creationId="{16E715E3-48D8-46AA-9962-42FBEDC9BECB}"/>
          </ac:spMkLst>
        </pc:spChg>
        <pc:spChg chg="add">
          <ac:chgData name="Corinne Goullee (Cottenham)" userId="d5c8d897-c58e-446e-8828-8d10540ddeb9" providerId="ADAL" clId="{57339E89-4445-472A-8DD3-858BBB60ED20}" dt="2019-03-06T20:02:26.529" v="283" actId="20577"/>
          <ac:spMkLst>
            <pc:docMk/>
            <pc:sldMk cId="3285028940" sldId="407"/>
            <ac:spMk id="5" creationId="{0592C9BC-CC1E-4967-BC32-3A510E821F0F}"/>
          </ac:spMkLst>
        </pc:spChg>
        <pc:picChg chg="add">
          <ac:chgData name="Corinne Goullee (Cottenham)" userId="d5c8d897-c58e-446e-8828-8d10540ddeb9" providerId="ADAL" clId="{57339E89-4445-472A-8DD3-858BBB60ED20}" dt="2019-03-06T20:01:37.798" v="282" actId="20577"/>
          <ac:picMkLst>
            <pc:docMk/>
            <pc:sldMk cId="3285028940" sldId="407"/>
            <ac:picMk id="4" creationId="{8DD5A984-35F4-460E-BD7A-A5DB5C3317D1}"/>
          </ac:picMkLst>
        </pc:picChg>
      </pc:sldChg>
      <pc:sldChg chg="addSp delSp modSp add">
        <pc:chgData name="Corinne Goullee (Cottenham)" userId="d5c8d897-c58e-446e-8828-8d10540ddeb9" providerId="ADAL" clId="{57339E89-4445-472A-8DD3-858BBB60ED20}" dt="2019-03-06T20:14:50.841" v="292" actId="1582"/>
        <pc:sldMkLst>
          <pc:docMk/>
          <pc:sldMk cId="968555102" sldId="408"/>
        </pc:sldMkLst>
        <pc:picChg chg="add mod modCrop">
          <ac:chgData name="Corinne Goullee (Cottenham)" userId="d5c8d897-c58e-446e-8828-8d10540ddeb9" providerId="ADAL" clId="{57339E89-4445-472A-8DD3-858BBB60ED20}" dt="2019-03-06T20:14:50.841" v="292" actId="1582"/>
          <ac:picMkLst>
            <pc:docMk/>
            <pc:sldMk cId="968555102" sldId="408"/>
            <ac:picMk id="2" creationId="{2F11D3AE-538B-45C0-9635-6D9884B9FC09}"/>
          </ac:picMkLst>
        </pc:picChg>
        <pc:picChg chg="del">
          <ac:chgData name="Corinne Goullee (Cottenham)" userId="d5c8d897-c58e-446e-8828-8d10540ddeb9" providerId="ADAL" clId="{57339E89-4445-472A-8DD3-858BBB60ED20}" dt="2019-03-06T20:02:31.392" v="285" actId="478"/>
          <ac:picMkLst>
            <pc:docMk/>
            <pc:sldMk cId="968555102" sldId="408"/>
            <ac:picMk id="4" creationId="{8DD5A984-35F4-460E-BD7A-A5DB5C3317D1}"/>
          </ac:picMkLst>
        </pc:picChg>
      </pc:sldChg>
      <pc:sldChg chg="addSp delSp modSp add">
        <pc:chgData name="Corinne Goullee (Cottenham)" userId="d5c8d897-c58e-446e-8828-8d10540ddeb9" providerId="ADAL" clId="{57339E89-4445-472A-8DD3-858BBB60ED20}" dt="2019-03-06T20:18:03.080" v="405" actId="478"/>
        <pc:sldMkLst>
          <pc:docMk/>
          <pc:sldMk cId="986554398" sldId="409"/>
        </pc:sldMkLst>
        <pc:picChg chg="add del">
          <ac:chgData name="Corinne Goullee (Cottenham)" userId="d5c8d897-c58e-446e-8828-8d10540ddeb9" providerId="ADAL" clId="{57339E89-4445-472A-8DD3-858BBB60ED20}" dt="2019-03-06T20:18:03.080" v="405" actId="478"/>
          <ac:picMkLst>
            <pc:docMk/>
            <pc:sldMk cId="986554398" sldId="409"/>
            <ac:picMk id="2" creationId="{2F11D3AE-538B-45C0-9635-6D9884B9FC09}"/>
          </ac:picMkLst>
        </pc:picChg>
        <pc:picChg chg="add del mod ord modCrop">
          <ac:chgData name="Corinne Goullee (Cottenham)" userId="d5c8d897-c58e-446e-8828-8d10540ddeb9" providerId="ADAL" clId="{57339E89-4445-472A-8DD3-858BBB60ED20}" dt="2019-03-06T20:18:00.975" v="404" actId="478"/>
          <ac:picMkLst>
            <pc:docMk/>
            <pc:sldMk cId="986554398" sldId="409"/>
            <ac:picMk id="3" creationId="{7020C9FE-C6E6-434F-83C5-06FB3AA6491E}"/>
          </ac:picMkLst>
        </pc:picChg>
      </pc:sldChg>
      <pc:sldChg chg="addSp delSp modSp add">
        <pc:chgData name="Corinne Goullee (Cottenham)" userId="d5c8d897-c58e-446e-8828-8d10540ddeb9" providerId="ADAL" clId="{57339E89-4445-472A-8DD3-858BBB60ED20}" dt="2019-03-06T20:17:14.770" v="389" actId="1582"/>
        <pc:sldMkLst>
          <pc:docMk/>
          <pc:sldMk cId="1649218159" sldId="410"/>
        </pc:sldMkLst>
        <pc:spChg chg="mod">
          <ac:chgData name="Corinne Goullee (Cottenham)" userId="d5c8d897-c58e-446e-8828-8d10540ddeb9" providerId="ADAL" clId="{57339E89-4445-472A-8DD3-858BBB60ED20}" dt="2019-03-06T20:16:26.631" v="376" actId="14100"/>
          <ac:spMkLst>
            <pc:docMk/>
            <pc:sldMk cId="1649218159" sldId="410"/>
            <ac:spMk id="5" creationId="{0592C9BC-CC1E-4967-BC32-3A510E821F0F}"/>
          </ac:spMkLst>
        </pc:spChg>
        <pc:picChg chg="add del">
          <ac:chgData name="Corinne Goullee (Cottenham)" userId="d5c8d897-c58e-446e-8828-8d10540ddeb9" providerId="ADAL" clId="{57339E89-4445-472A-8DD3-858BBB60ED20}" dt="2019-03-06T20:17:09.597" v="388" actId="478"/>
          <ac:picMkLst>
            <pc:docMk/>
            <pc:sldMk cId="1649218159" sldId="410"/>
            <ac:picMk id="2" creationId="{2F11D3AE-538B-45C0-9635-6D9884B9FC09}"/>
          </ac:picMkLst>
        </pc:picChg>
        <pc:picChg chg="del">
          <ac:chgData name="Corinne Goullee (Cottenham)" userId="d5c8d897-c58e-446e-8828-8d10540ddeb9" providerId="ADAL" clId="{57339E89-4445-472A-8DD3-858BBB60ED20}" dt="2019-03-06T20:16:32.667" v="377" actId="478"/>
          <ac:picMkLst>
            <pc:docMk/>
            <pc:sldMk cId="1649218159" sldId="410"/>
            <ac:picMk id="3" creationId="{7020C9FE-C6E6-434F-83C5-06FB3AA6491E}"/>
          </ac:picMkLst>
        </pc:picChg>
        <pc:picChg chg="add mod ord modCrop">
          <ac:chgData name="Corinne Goullee (Cottenham)" userId="d5c8d897-c58e-446e-8828-8d10540ddeb9" providerId="ADAL" clId="{57339E89-4445-472A-8DD3-858BBB60ED20}" dt="2019-03-06T20:17:14.770" v="389" actId="1582"/>
          <ac:picMkLst>
            <pc:docMk/>
            <pc:sldMk cId="1649218159" sldId="410"/>
            <ac:picMk id="4" creationId="{97AE12B1-4010-4EB5-8CB4-11B6C625E9EB}"/>
          </ac:picMkLst>
        </pc:picChg>
      </pc:sldChg>
      <pc:sldChg chg="addSp delSp modSp add">
        <pc:chgData name="Corinne Goullee (Cottenham)" userId="d5c8d897-c58e-446e-8828-8d10540ddeb9" providerId="ADAL" clId="{57339E89-4445-472A-8DD3-858BBB60ED20}" dt="2019-03-06T20:17:51.795" v="399" actId="478"/>
        <pc:sldMkLst>
          <pc:docMk/>
          <pc:sldMk cId="3716892976" sldId="411"/>
        </pc:sldMkLst>
        <pc:picChg chg="add mod ord modCrop">
          <ac:chgData name="Corinne Goullee (Cottenham)" userId="d5c8d897-c58e-446e-8828-8d10540ddeb9" providerId="ADAL" clId="{57339E89-4445-472A-8DD3-858BBB60ED20}" dt="2019-03-06T20:17:50.648" v="398" actId="167"/>
          <ac:picMkLst>
            <pc:docMk/>
            <pc:sldMk cId="3716892976" sldId="411"/>
            <ac:picMk id="2" creationId="{3FE403B3-DA9F-4E7B-8F0E-F5F4D1D62252}"/>
          </ac:picMkLst>
        </pc:picChg>
        <pc:picChg chg="del">
          <ac:chgData name="Corinne Goullee (Cottenham)" userId="d5c8d897-c58e-446e-8828-8d10540ddeb9" providerId="ADAL" clId="{57339E89-4445-472A-8DD3-858BBB60ED20}" dt="2019-03-06T20:17:51.795" v="399" actId="478"/>
          <ac:picMkLst>
            <pc:docMk/>
            <pc:sldMk cId="3716892976" sldId="411"/>
            <ac:picMk id="4" creationId="{97AE12B1-4010-4EB5-8CB4-11B6C625E9EB}"/>
          </ac:picMkLst>
        </pc:picChg>
      </pc:sldChg>
      <pc:sldChg chg="addSp modSp add">
        <pc:chgData name="Corinne Goullee (Cottenham)" userId="d5c8d897-c58e-446e-8828-8d10540ddeb9" providerId="ADAL" clId="{57339E89-4445-472A-8DD3-858BBB60ED20}" dt="2019-03-06T20:19:01.432" v="465" actId="20577"/>
        <pc:sldMkLst>
          <pc:docMk/>
          <pc:sldMk cId="304060541" sldId="412"/>
        </pc:sldMkLst>
        <pc:spChg chg="mod">
          <ac:chgData name="Corinne Goullee (Cottenham)" userId="d5c8d897-c58e-446e-8828-8d10540ddeb9" providerId="ADAL" clId="{57339E89-4445-472A-8DD3-858BBB60ED20}" dt="2019-03-06T20:18:44.263" v="411" actId="14100"/>
          <ac:spMkLst>
            <pc:docMk/>
            <pc:sldMk cId="304060541" sldId="412"/>
            <ac:spMk id="5" creationId="{0592C9BC-CC1E-4967-BC32-3A510E821F0F}"/>
          </ac:spMkLst>
        </pc:spChg>
        <pc:spChg chg="add mod">
          <ac:chgData name="Corinne Goullee (Cottenham)" userId="d5c8d897-c58e-446e-8828-8d10540ddeb9" providerId="ADAL" clId="{57339E89-4445-472A-8DD3-858BBB60ED20}" dt="2019-03-06T20:19:01.432" v="465" actId="20577"/>
          <ac:spMkLst>
            <pc:docMk/>
            <pc:sldMk cId="304060541" sldId="412"/>
            <ac:spMk id="6" creationId="{A5C4FE18-834E-4C35-AE22-756B192989D0}"/>
          </ac:spMkLst>
        </pc:spChg>
      </pc:sldChg>
      <pc:sldChg chg="addSp delSp modSp add">
        <pc:chgData name="Corinne Goullee (Cottenham)" userId="d5c8d897-c58e-446e-8828-8d10540ddeb9" providerId="ADAL" clId="{57339E89-4445-472A-8DD3-858BBB60ED20}" dt="2019-03-06T20:22:41.648" v="504" actId="20577"/>
        <pc:sldMkLst>
          <pc:docMk/>
          <pc:sldMk cId="4256068939" sldId="413"/>
        </pc:sldMkLst>
        <pc:spChg chg="del">
          <ac:chgData name="Corinne Goullee (Cottenham)" userId="d5c8d897-c58e-446e-8828-8d10540ddeb9" providerId="ADAL" clId="{57339E89-4445-472A-8DD3-858BBB60ED20}" dt="2019-03-06T20:19:46.656" v="468" actId="478"/>
          <ac:spMkLst>
            <pc:docMk/>
            <pc:sldMk cId="4256068939" sldId="413"/>
            <ac:spMk id="2" creationId="{E82B810E-6B4C-4AB8-A052-478EC7179C21}"/>
          </ac:spMkLst>
        </pc:spChg>
        <pc:spChg chg="del">
          <ac:chgData name="Corinne Goullee (Cottenham)" userId="d5c8d897-c58e-446e-8828-8d10540ddeb9" providerId="ADAL" clId="{57339E89-4445-472A-8DD3-858BBB60ED20}" dt="2019-03-06T20:19:46.656" v="468" actId="478"/>
          <ac:spMkLst>
            <pc:docMk/>
            <pc:sldMk cId="4256068939" sldId="413"/>
            <ac:spMk id="3" creationId="{D02B552B-A6FA-4CA9-A1C8-3105D5ACE05D}"/>
          </ac:spMkLst>
        </pc:spChg>
        <pc:spChg chg="add mod">
          <ac:chgData name="Corinne Goullee (Cottenham)" userId="d5c8d897-c58e-446e-8828-8d10540ddeb9" providerId="ADAL" clId="{57339E89-4445-472A-8DD3-858BBB60ED20}" dt="2019-03-06T20:22:41.648" v="504" actId="20577"/>
          <ac:spMkLst>
            <pc:docMk/>
            <pc:sldMk cId="4256068939" sldId="413"/>
            <ac:spMk id="5" creationId="{60D1806D-2E5C-4FC4-A86D-94853FC86047}"/>
          </ac:spMkLst>
        </pc:spChg>
        <pc:picChg chg="add">
          <ac:chgData name="Corinne Goullee (Cottenham)" userId="d5c8d897-c58e-446e-8828-8d10540ddeb9" providerId="ADAL" clId="{57339E89-4445-472A-8DD3-858BBB60ED20}" dt="2019-03-06T20:21:29.867" v="469" actId="20577"/>
          <ac:picMkLst>
            <pc:docMk/>
            <pc:sldMk cId="4256068939" sldId="413"/>
            <ac:picMk id="4" creationId="{14524C37-4F06-4D81-920B-56E65370F82A}"/>
          </ac:picMkLst>
        </pc:picChg>
      </pc:sldChg>
      <pc:sldChg chg="addSp delSp add">
        <pc:chgData name="Corinne Goullee (Cottenham)" userId="d5c8d897-c58e-446e-8828-8d10540ddeb9" providerId="ADAL" clId="{57339E89-4445-472A-8DD3-858BBB60ED20}" dt="2019-03-06T20:24:55.299" v="510"/>
        <pc:sldMkLst>
          <pc:docMk/>
          <pc:sldMk cId="3199398175" sldId="414"/>
        </pc:sldMkLst>
        <pc:picChg chg="add">
          <ac:chgData name="Corinne Goullee (Cottenham)" userId="d5c8d897-c58e-446e-8828-8d10540ddeb9" providerId="ADAL" clId="{57339E89-4445-472A-8DD3-858BBB60ED20}" dt="2019-03-06T20:24:55.299" v="510"/>
          <ac:picMkLst>
            <pc:docMk/>
            <pc:sldMk cId="3199398175" sldId="414"/>
            <ac:picMk id="2" creationId="{52F995D3-E69F-4572-8CE3-90BD7BE38571}"/>
          </ac:picMkLst>
        </pc:picChg>
        <pc:picChg chg="del">
          <ac:chgData name="Corinne Goullee (Cottenham)" userId="d5c8d897-c58e-446e-8828-8d10540ddeb9" providerId="ADAL" clId="{57339E89-4445-472A-8DD3-858BBB60ED20}" dt="2019-03-06T20:24:54.899" v="509" actId="478"/>
          <ac:picMkLst>
            <pc:docMk/>
            <pc:sldMk cId="3199398175" sldId="414"/>
            <ac:picMk id="4" creationId="{14524C37-4F06-4D81-920B-56E65370F82A}"/>
          </ac:picMkLst>
        </pc:picChg>
      </pc:sldChg>
    </pc:docChg>
  </pc:docChgLst>
  <pc:docChgLst>
    <pc:chgData name="Matthew Stanford (Cottenham)" userId="S::matthew.stanford@astreacottenham.org::8f95c6d5-7fac-41cc-a853-dea4da97f14a" providerId="AD" clId="Web-{638B0285-2561-CAAB-ED94-CB1FF34E2C9D}"/>
    <pc:docChg chg="addSld delSld modSld">
      <pc:chgData name="Matthew Stanford (Cottenham)" userId="S::matthew.stanford@astreacottenham.org::8f95c6d5-7fac-41cc-a853-dea4da97f14a" providerId="AD" clId="Web-{638B0285-2561-CAAB-ED94-CB1FF34E2C9D}" dt="2019-03-06T21:27:25.023" v="185" actId="1076"/>
      <pc:docMkLst>
        <pc:docMk/>
      </pc:docMkLst>
      <pc:sldChg chg="addSp delSp modSp">
        <pc:chgData name="Matthew Stanford (Cottenham)" userId="S::matthew.stanford@astreacottenham.org::8f95c6d5-7fac-41cc-a853-dea4da97f14a" providerId="AD" clId="Web-{638B0285-2561-CAAB-ED94-CB1FF34E2C9D}" dt="2019-03-06T20:23:24.789" v="1" actId="1076"/>
        <pc:sldMkLst>
          <pc:docMk/>
          <pc:sldMk cId="3381889440" sldId="265"/>
        </pc:sldMkLst>
        <pc:picChg chg="add del mod">
          <ac:chgData name="Matthew Stanford (Cottenham)" userId="S::matthew.stanford@astreacottenham.org::8f95c6d5-7fac-41cc-a853-dea4da97f14a" providerId="AD" clId="Web-{638B0285-2561-CAAB-ED94-CB1FF34E2C9D}" dt="2019-03-06T20:23:24.789" v="1" actId="1076"/>
          <ac:picMkLst>
            <pc:docMk/>
            <pc:sldMk cId="3381889440" sldId="265"/>
            <ac:picMk id="5" creationId="{7E51157C-7CFF-486E-B34E-EB9978590F25}"/>
          </ac:picMkLst>
        </pc:picChg>
      </pc:sldChg>
      <pc:sldChg chg="addSp modSp">
        <pc:chgData name="Matthew Stanford (Cottenham)" userId="S::matthew.stanford@astreacottenham.org::8f95c6d5-7fac-41cc-a853-dea4da97f14a" providerId="AD" clId="Web-{638B0285-2561-CAAB-ED94-CB1FF34E2C9D}" dt="2019-03-06T20:37:42.062" v="48" actId="1076"/>
        <pc:sldMkLst>
          <pc:docMk/>
          <pc:sldMk cId="4256068939" sldId="413"/>
        </pc:sldMkLst>
        <pc:spChg chg="add mod">
          <ac:chgData name="Matthew Stanford (Cottenham)" userId="S::matthew.stanford@astreacottenham.org::8f95c6d5-7fac-41cc-a853-dea4da97f14a" providerId="AD" clId="Web-{638B0285-2561-CAAB-ED94-CB1FF34E2C9D}" dt="2019-03-06T20:37:42.062" v="46" actId="1076"/>
          <ac:spMkLst>
            <pc:docMk/>
            <pc:sldMk cId="4256068939" sldId="413"/>
            <ac:spMk id="2" creationId="{AA1FDB0B-4CA7-499E-B832-E8107B55EB27}"/>
          </ac:spMkLst>
        </pc:spChg>
        <pc:spChg chg="add mod">
          <ac:chgData name="Matthew Stanford (Cottenham)" userId="S::matthew.stanford@astreacottenham.org::8f95c6d5-7fac-41cc-a853-dea4da97f14a" providerId="AD" clId="Web-{638B0285-2561-CAAB-ED94-CB1FF34E2C9D}" dt="2019-03-06T20:37:42.062" v="47" actId="1076"/>
          <ac:spMkLst>
            <pc:docMk/>
            <pc:sldMk cId="4256068939" sldId="413"/>
            <ac:spMk id="3" creationId="{B364311D-1549-4BAA-88F9-D7678BB4DD64}"/>
          </ac:spMkLst>
        </pc:spChg>
        <pc:spChg chg="add mod">
          <ac:chgData name="Matthew Stanford (Cottenham)" userId="S::matthew.stanford@astreacottenham.org::8f95c6d5-7fac-41cc-a853-dea4da97f14a" providerId="AD" clId="Web-{638B0285-2561-CAAB-ED94-CB1FF34E2C9D}" dt="2019-03-06T20:37:42.062" v="48" actId="1076"/>
          <ac:spMkLst>
            <pc:docMk/>
            <pc:sldMk cId="4256068939" sldId="413"/>
            <ac:spMk id="9" creationId="{5FAA0A85-9AAE-4DD6-B0B9-A5A512C64073}"/>
          </ac:spMkLst>
        </pc:spChg>
      </pc:sldChg>
      <pc:sldChg chg="addSp delSp modSp">
        <pc:chgData name="Matthew Stanford (Cottenham)" userId="S::matthew.stanford@astreacottenham.org::8f95c6d5-7fac-41cc-a853-dea4da97f14a" providerId="AD" clId="Web-{638B0285-2561-CAAB-ED94-CB1FF34E2C9D}" dt="2019-03-06T20:37:30.905" v="42" actId="1076"/>
        <pc:sldMkLst>
          <pc:docMk/>
          <pc:sldMk cId="3199398175" sldId="414"/>
        </pc:sldMkLst>
        <pc:spChg chg="add del mod">
          <ac:chgData name="Matthew Stanford (Cottenham)" userId="S::matthew.stanford@astreacottenham.org::8f95c6d5-7fac-41cc-a853-dea4da97f14a" providerId="AD" clId="Web-{638B0285-2561-CAAB-ED94-CB1FF34E2C9D}" dt="2019-03-06T20:36:02.967" v="8" actId="1076"/>
          <ac:spMkLst>
            <pc:docMk/>
            <pc:sldMk cId="3199398175" sldId="414"/>
            <ac:spMk id="3" creationId="{D44E33F9-D92D-49EA-AAFF-EDC7F5F036BD}"/>
          </ac:spMkLst>
        </pc:spChg>
        <pc:spChg chg="add del">
          <ac:chgData name="Matthew Stanford (Cottenham)" userId="S::matthew.stanford@astreacottenham.org::8f95c6d5-7fac-41cc-a853-dea4da97f14a" providerId="AD" clId="Web-{638B0285-2561-CAAB-ED94-CB1FF34E2C9D}" dt="2019-03-06T20:36:01.030" v="7" actId="1076"/>
          <ac:spMkLst>
            <pc:docMk/>
            <pc:sldMk cId="3199398175" sldId="414"/>
            <ac:spMk id="4" creationId="{9E93EF31-9406-4DC7-B113-61390B8F2D03}"/>
          </ac:spMkLst>
        </pc:spChg>
        <pc:spChg chg="add mod">
          <ac:chgData name="Matthew Stanford (Cottenham)" userId="S::matthew.stanford@astreacottenham.org::8f95c6d5-7fac-41cc-a853-dea4da97f14a" providerId="AD" clId="Web-{638B0285-2561-CAAB-ED94-CB1FF34E2C9D}" dt="2019-03-06T20:37:18.233" v="36" actId="1076"/>
          <ac:spMkLst>
            <pc:docMk/>
            <pc:sldMk cId="3199398175" sldId="414"/>
            <ac:spMk id="6" creationId="{9058385C-3077-427B-BA06-2A3805A73427}"/>
          </ac:spMkLst>
        </pc:spChg>
        <pc:spChg chg="add mod">
          <ac:chgData name="Matthew Stanford (Cottenham)" userId="S::matthew.stanford@astreacottenham.org::8f95c6d5-7fac-41cc-a853-dea4da97f14a" providerId="AD" clId="Web-{638B0285-2561-CAAB-ED94-CB1FF34E2C9D}" dt="2019-03-06T20:37:23.952" v="39" actId="1076"/>
          <ac:spMkLst>
            <pc:docMk/>
            <pc:sldMk cId="3199398175" sldId="414"/>
            <ac:spMk id="7" creationId="{6585E89B-5520-47A0-8E49-380D980308B3}"/>
          </ac:spMkLst>
        </pc:spChg>
        <pc:spChg chg="add mod">
          <ac:chgData name="Matthew Stanford (Cottenham)" userId="S::matthew.stanford@astreacottenham.org::8f95c6d5-7fac-41cc-a853-dea4da97f14a" providerId="AD" clId="Web-{638B0285-2561-CAAB-ED94-CB1FF34E2C9D}" dt="2019-03-06T20:37:30.905" v="42" actId="1076"/>
          <ac:spMkLst>
            <pc:docMk/>
            <pc:sldMk cId="3199398175" sldId="414"/>
            <ac:spMk id="8" creationId="{C883BAF2-6791-4E2F-9A76-A9817D2B7C2D}"/>
          </ac:spMkLst>
        </pc:spChg>
      </pc:sldChg>
      <pc:sldChg chg="addSp delSp modSp new">
        <pc:chgData name="Matthew Stanford (Cottenham)" userId="S::matthew.stanford@astreacottenham.org::8f95c6d5-7fac-41cc-a853-dea4da97f14a" providerId="AD" clId="Web-{638B0285-2561-CAAB-ED94-CB1FF34E2C9D}" dt="2019-03-06T20:47:39.895" v="94" actId="1076"/>
        <pc:sldMkLst>
          <pc:docMk/>
          <pc:sldMk cId="63182555" sldId="416"/>
        </pc:sldMkLst>
        <pc:spChg chg="del">
          <ac:chgData name="Matthew Stanford (Cottenham)" userId="S::matthew.stanford@astreacottenham.org::8f95c6d5-7fac-41cc-a853-dea4da97f14a" providerId="AD" clId="Web-{638B0285-2561-CAAB-ED94-CB1FF34E2C9D}" dt="2019-03-06T20:46:08.409" v="83" actId="1076"/>
          <ac:spMkLst>
            <pc:docMk/>
            <pc:sldMk cId="63182555" sldId="416"/>
            <ac:spMk id="2" creationId="{1D768D35-044D-4DAB-A216-FC3E2706A2D6}"/>
          </ac:spMkLst>
        </pc:spChg>
        <pc:spChg chg="del">
          <ac:chgData name="Matthew Stanford (Cottenham)" userId="S::matthew.stanford@astreacottenham.org::8f95c6d5-7fac-41cc-a853-dea4da97f14a" providerId="AD" clId="Web-{638B0285-2561-CAAB-ED94-CB1FF34E2C9D}" dt="2019-03-06T20:46:08.409" v="82" actId="1076"/>
          <ac:spMkLst>
            <pc:docMk/>
            <pc:sldMk cId="63182555" sldId="416"/>
            <ac:spMk id="3" creationId="{65951FFC-F161-447D-8D15-D6DF200B3CC1}"/>
          </ac:spMkLst>
        </pc:spChg>
        <pc:picChg chg="add del mod">
          <ac:chgData name="Matthew Stanford (Cottenham)" userId="S::matthew.stanford@astreacottenham.org::8f95c6d5-7fac-41cc-a853-dea4da97f14a" providerId="AD" clId="Web-{638B0285-2561-CAAB-ED94-CB1FF34E2C9D}" dt="2019-03-06T20:47:01.597" v="87" actId="1076"/>
          <ac:picMkLst>
            <pc:docMk/>
            <pc:sldMk cId="63182555" sldId="416"/>
            <ac:picMk id="4" creationId="{8F60C8F7-6661-48C2-A795-2041D50DEB7D}"/>
          </ac:picMkLst>
        </pc:picChg>
        <pc:picChg chg="add mod">
          <ac:chgData name="Matthew Stanford (Cottenham)" userId="S::matthew.stanford@astreacottenham.org::8f95c6d5-7fac-41cc-a853-dea4da97f14a" providerId="AD" clId="Web-{638B0285-2561-CAAB-ED94-CB1FF34E2C9D}" dt="2019-03-06T20:47:39.895" v="94" actId="1076"/>
          <ac:picMkLst>
            <pc:docMk/>
            <pc:sldMk cId="63182555" sldId="416"/>
            <ac:picMk id="6" creationId="{036BFE39-6B5E-47E0-9607-B40EB3C7FE23}"/>
          </ac:picMkLst>
        </pc:picChg>
      </pc:sldChg>
      <pc:sldChg chg="add">
        <pc:chgData name="Matthew Stanford (Cottenham)" userId="S::matthew.stanford@astreacottenham.org::8f95c6d5-7fac-41cc-a853-dea4da97f14a" providerId="AD" clId="Web-{638B0285-2561-CAAB-ED94-CB1FF34E2C9D}" dt="2019-03-06T21:21:04.879" v="175" actId="1076"/>
        <pc:sldMkLst>
          <pc:docMk/>
          <pc:sldMk cId="1107276313" sldId="417"/>
        </pc:sldMkLst>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27.wmf"/></Relationships>
</file>

<file path=ppt/ink/ink1.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28.36565" units="1/cm"/>
          <inkml:channelProperty channel="Y" name="resolution" value="28.33948" units="1/cm"/>
        </inkml:channelProperties>
      </inkml:inkSource>
      <inkml:timestamp xml:id="ts0" timeString="2014-06-04T08:58:58.114"/>
    </inkml:context>
    <inkml:brush xml:id="br0">
      <inkml:brushProperty name="width" value="0.05292" units="cm"/>
      <inkml:brushProperty name="height" value="0.05292" units="cm"/>
    </inkml:brush>
  </inkml:definitions>
  <inkml:trace contextRef="#ctx0" brushRef="#br0">99 12576,'25'0,"0"0,0 0,-1 25,1-25,0 0,0 0,0 0,-1 0,-24 25,25-25,0 0,0 0,0 0,-1 0,1 0,0 0,0 0,0 0,0 0,-1 0,1-25,0 25,0 0,0 0,-1 0,1 0,0 0,0 0,0 0,-1 0,1 0,0 0,0 0,0-25,-1 25,1 0,0 0,0 0,0 0,-1 0,1-25,0 25,0 0,0 0,-1 25,1-25,0 0,-25-25,25 25,0 0,-1 0,1 0,0 0,0 0,0 0,-1 0,1 0,0 0,0 0,0 0,-1 0,1 0,0 0,0 0,0 0,0 0,-1 0,1 0,0 0,0 0,0 25,-1-25,1 0,-25-25,25 25,0 0,0 0,-1 0,1 0,0 0,0 0,0 0,-1 0,1 0,0 0,-25-25,25 25,0 0,-1 0,1 0,0 0,0-24,0 24,-1 0,1 0,0 0,0 0,0 0,-1 0,1 0,0 0,0 0,0 0,-1 0,1 0,-25 24,25-24,0 0,0 0,0 25,-1 0,1-25,0 0,0 25,0-25,-1 0,1 0,0 0,0 0,0 0,-1 0,1-25,0 25,0-25,0 25,-1 0,1 0,0-25,0 25,0 0,-1 0,1 0,0 0,0 0,0 0,-1 0,1 0,0 0,0 0,0 0,-25-24,24 24,1 0,0 0,0 0,0 0,-1 0,1 0,0 0,0 24,0-24,0 0,-1 0,1 0,0 25,0-25,0 0,-1 0,1 25,25-25,-25 0,-1 0,1 0,0 25,0-25,0 0,-1 25,1-25,0 0,0 24,0-24,-1 0,1 0,25 0,-25 25,-1-25,1 0,0 0,0 0,24 0,-24 0,0 0,0 0,24 0,-24 0,0 0,25 0,-26 0,1 0,25 0,-25-25,24 25,-24 0,0 0,25 0,-26-24,26 24,-25 0,24 0,-24-25,25 25,-25 0,24 0,-24-25,0 25,24 0,-24 0,25-25,-25 25,24 0,-24-25,0 25,24 0,-24-24,0 24,25 0,-26 0,1 0,0-25,0 25,0 0,24 0,-24 0,0-25,0 25,0 0,-1 0,1-25,0 25,0 0,0 0,-1 0,1-25,0 25,0 0,0 0,-1 0,1 0,0 0,0-24,0 24,-1 0,1 0,0 0,0 0,0 0,-1 0,1 0,0 0,0 0,0 0,-1 0,1 0,0 0,0 0,0 0,-25 24,24-24,1 0,0 0,0 0,-25-24,25 24,0 0,-1 0,1 0,0 0,0 0,0 0,-1-25,1 25,0 0,0 0,0 0,-1 0,1-25,0 25,0 0,0 0,-1 0,1 0,0-25,0 25,0 0,-1 0,1 0,0-25,25 25,-26 0,1 0,0-24,0 24,0 0,24-25,-24 25,0 0,0-25,-1 25,1-25,0 25,0 0,0 0,-1 0,1 0,0-25,0 25,0 0,0 0,-1 0,1-25,0 25,0 0,0 0,-1-24,1 24,0 0,0-25,0 25,-1 0,1 0,-25-25,25 25,0 0,0 0,-1-25,1 25,0 0,0-25,0 25,-1-24,1 24,0 0,0-25,0 25,-1-25,1 25,0-25,0 25,0-25,-1 1,1 24,0-25,0 0,24 0,-24 0,0 1,0-1,0 0,0 0,-1 0,1 1,25-26,-25 25,-1 0,1-24,25 24,-25-25,-1 26,1-26,0 0,0 26,0-26,-1 0,1 25,0-24,0-1,0 1,-1 24,1-25,0 1,0 24,0-25,-1 25,1-24,0 24,0-25,0 26,-1-26,1 25,0-24,0 24,0-25,-1 25,1 1,0-26,0 25,0 0,0 1,-1-26,1 25,0 0,-25-24,25 24,0 0,-1 0,1 0,0 1,-25-26,25 25,0 0,-1 1,-24-1,25-25,0 25,-25 1,25-1,0 0,-1-25,-24 26,25-1,0 0,-25 0,25 0,-25 1,0-1,25 0,-25 0,0 0,24 1,-24-1,0 0,25 25,-25-25,0 0,25 1,-25-1,25 0,-25 0,25 25,-25-25,24 1,-24-1,25 25,-25-25,25 25,-25-25,25 25,-25-25,0 0,25 25,-25-24,24 24,-24-25,25 25,-25-25</inkml:trace>
  <inkml:trace contextRef="#ctx0" brushRef="#br0" timeOffset="6219">13047 7069,'-25'0,"25"25,25-25,-25-25,25 25,0 0,0-24,-1-1,1 25,25-25,-25 0,0 25,24-25,-24 25,25 0,-26-24,26 24,0-25,-1 25,-24 0,25-25,-1 25,1 0,-25 0,24 0,1-25,-1 25,1 0,0 0,-1 0,-24-25,25 25,-1 0,1 0,-25 0,24 0,1 0,-25 0,24 0,1 0,-25 0,24 0,-24 0,25 0,-1-25,-24 25,25 0,-25 0,24 0,-24 0,0 0,0 0,-1 0,26 0,-25 0,0-24,-1 24,1 0,0 0,0 0,0-25,-1 25,1 0,0-25,0 25,-25-25,25 25,-1 0,1-25,0 25,0-24,0 24,-25-25,25 0,-1 25,-24-25,25 0,0 25,-25-24,25 24,-25-25,25 25,-25-25,24 25,-24-25,25 0,-25 1,25-1,-25 0,25 25,-25-25,25 0,-25 1,24 24,-24-25,0 0,25 0,-25 0,25 25,-25-24,25-1,-25 0,25 0,-25 0,0 1,24 24,-24-25,0 0,25 0,-25 0,0 1,25-1,-25 0,0 0,25 0,-25 0,0 1,25 24,-25-25,0 0,0 0,24 0,-24 1,0-1,0 0,25 25,-25-25,0 0,0 1,0-1,0 0,25 0,-25 0,0 1,0-1,0 0,0 0,25 0,-25 1,0-1,0 0,25 0,-25-24,0 24,24 0,-24 0,0 0,25 1,-25-1,25-25,-25 25,0 1,25-1,-25 0,25 0,-25 0,0 0,24 1,-24-1,25 0,-25 0,25-24,-25 24,25 0,-25 0,25 0,-25 1,24-1,-24 0,25 0,-25 0,25 1,-25-26,25 25,0 0,-25 1,25-1,-1 0,-24 0,25 0,0 1,0-1,-25 0,25 0,-1 0,1 1,0-1,0 0,0 0,-1 0,1 1,0-1,0 0,0 25,-1-25,1 0,-25 1,50-1,-25 0,-1 25,1-25,0 0,0 0,0 1,-1-1,1 25,0-25,25 0,-26 0,1 1,0 24,0-25,0 0,24 25,-24-25,0 0,0 25,-1-24,1-1,0 25,25-25,-25 25,-1-25,1 0,0 25,0-24,24 24,-24-25,0 25,0-25,0 25,-1-25,26 25,-25-25,0 25,-1-24,1 24,0-25,0 25,0-25,-1 25,1-25,25 0,-25 25,-1-24,1 24,0-25,0 25,0-25,-1 25,1-25,0 0,0 25,24-24,-24 24,0-25,0 0,0 25,0-25,-1 25,1-25,0 25,0-24,0 24,-1-25,1 25,0-25,0 0,0 25,-1-25,1 0,25 25,-25-24,-1-1,1 0,25 0,-25 25,-1-25,1 1,0-1,25 0,-26 0,1 25,0-25,0 1,-25-1,49 0,-24 0,0 0,0 1,0-1,-1 0,1 0,0 0,0 1,0-1,0 25,-25-25,24 0,1 0,0-24,0 24,-25 0,25 0,-25 1,24-1,-24 0,0 0,25 0,-25 1,25-1,-25 0,0 0,0 0,0 0,25 1,-25-1,0 0,0 0,0 0,25 1,-25-1,0 0,0 0,0 0,0 1,0-1,24 0,-24 0,0 0,0 1,0-1,0 0,0 0,0 0,25 1,-25-1,0 0,0 0,0 0,0 1,-25 24,25-25,0 0,0 0,0 0,0 1,0-1,0 0,0 0,-24 0,24 1,0-1,0 0,0 0,0 0,0 1,0-1,0 0,24 25,-24-25,0 0,0 25</inkml:trace>
  <inkml:trace contextRef="#ctx0" brushRef="#br0" timeOffset="17386">14610 6995,'0'25,"0"0,0-1,0 1,25 0,-25 0,0 0,0-1,0 1,0 0,0 0,25 0,-25-1,0 1,0 0,24 0,-24 0,0-1,0 1,25 0,-25 0,0 0,0-1,25-24,-25 25,0 0,25 0,-25 0,0-1,25 1,-25 0,24 0,-24 0,25-1,-25 1,0 0,25 0,-25 0,0-1,25-24,-25 25,0 0,25 0,-1 0,-24 0,25-1,-25 1,25 0,0 0,-25 0,25-1,-1 1,-24 0,25-25,-25 25,25 0,0-25,-25 24,25 1,-1 0,1-25,-25 25,25 0,0-25,-25 24,25-24,-25 25,24-25,1 25,0 0,0-25,0 25,0-1,-1-24,1 25,0 0,0-25,0 25,-1-25,-24 25,25-25,0 24,0-24,-25 25,25-25,-1 25,1-25,0 25,0-25,0 25,-1-25,-24 24,25-24,0 0,0 25,0-25,-1 0,1 0,0 25,0-25,0 0,-1 25,1-25,0 0,0 0,0 25,-1-25,1 0,0 0,0 24,0-24,-1 0,1 0,0 25,0-25,0 0,0 0,-1 25,1-25,0 0,0 0,0 0,-1 25,1-25,0 0,0 0,0 25,-1-25,1 0,0 25,25-25,-26 0,1 0,0 24,0-24,0 0,-1 25,1-25,0 0,0 0,0 25,-1-25,1 0,0 0,0 0,24 0,-24 0,0 0,0 25,0-25,-1 0,1 0,0 0,25 0,-26 0,1 0,0 0,25 0,-25 0,-1 0,26 0,-25 0,0 0,-1 0,1 0,25 0,-25 0,-1 0,1 0,0 0,0 0,24 0,-24 0,0 0,0 0,0 0,-1 0,1 0,0 0,0 0,0 0,24 0,-24 0,0 0,0 0,-1 0,1 0,0 0,0 0,0 0,-1 0,1 0,0 0,0 0,0 0,0 0,-1 0,1 0,0 0,0 0,0 0,-1 0,1 0,0 0,0-25,0 25,-1 0,1 0,0 0,0 0,0-25,-1 25,1 0,0 0,0 0,0 0,-1 0,1 0,0-25,0 25,0 0,-1 0,1 0,0 0,0-24,0 24,-1 0,1 0,0 0,0 0,0-25,-1 25,1 0,0 0,0-25,0 25,0 0,-1-25,1 25,0 0,0-25,0 25,-1 0,1-25,0 25,0-24,0 24,-1 0,1-25,0 25,0 0,0-25,-1 25,1 0,0-25,0 25,0 0,-1 0,1-25,25 25,-25 0,-25-24,24 24,1 0,0 0,0-25,0 25,-1 0,1-25,0 25,0 0,0-25,-1 25,1 0,-25-25,25 25,0 0,0 0,-1-24,1 24,0 0,0-25,0 25,0 0,-1-25,1 25,0 0,0-25,0 25,-1-25,1 25,25 0,-25-24,-1 24,1-25,0 25,0-25,0 25,-1 0,1 0,25-25,-25 25,-1 0,1-25,0 25,0 0,0-24,-1 24,1 0,25-25,-25 25,-1 0,1-25,0 25,0 0,0-25,24 25,-24-25,0 25,0-24,0 24,24 0,-24-25,0 25,0-25,24 25,-24 0,0-25,0 25,24-25,-24 25,0-24,0 24,-1-25,26 25,-25-25,0 25,-1 0,1-25,0 25,0-25,0 25,24-24,-24 24,0-25,0 25,-1-25,1 0,0 25,0-25,0 25,-1-25,1 1,0 24,0-25,0 25,0-25,-1 25,1-25,0 25,0-25,0 25,-1 0,1-24,0 24,0 0,0-25,-1 25,1 0,0-25,0 25,0 0,-1-25,1 25,0 0,0 0,0-25,-1 25,1 0,0 0,25-24,-26 24,1 0,0 0,0 0,0 0,-1 0,1 0,0 0,0-25,0 25,24 0,-24 0,0 0,0 0,-1 0,26 0,-25 0,0 0,0 0,-1 0,1 0,25 0,-25 0,-1 0,1 0,0 0,0 0,0 0,-1 0,1 0,0 0,0 0,0 0,-1 0,1 0,0 0,0 0,0 0,-1 0,1 0,0 0,0 0,0 0,-1 0,1 0,0 0,25 0,-26 0,26 0,-25 0,0 25,-1-25,1 0,0 0,-50 0,0 0,25-25,-24 25,24-25,-25 0</inkml:trace>
  <inkml:trace contextRef="#ctx0" brushRef="#br0" timeOffset="19543">14610 7069,'-25'0,"25"-24,0-1,0 0,0 0,0 0,0 1,0-1,-25 0,25 0,0 0,0 0,0 50</inkml:trace>
  <inkml:trace contextRef="#ctx0" brushRef="#br0" timeOffset="29559">8384 18728,'0'-25,"25"25,-25-25,0 50,0 0,25-25,-25 24,0-48,-25 24,25-25,-25 25,25-25,0 0,-25 25,25-25,0 1,0-1,-25 25,25-25,0 0,-24 0,24 0,0 1,0-1,-25 0,25 0,0 0,-25 1,25-1,0 0,0 0,0 0,-25 25,25-24,0-1,0 0,0 0,0 0,0 1,0-1,0 0,-25 0,25 0,0 1,0-1,0 0,0 0,0 0,0 1,0-1,0 0,0 0,0 0,0 1,-24-1,24 0,0 0,0 0,0 1,0-1,0 0,0 0,0 0,0 0,0 1,0-1,0 0,0 0,0-24,0 24,0 0,0 0,24 0,-24 1,0-1,0 0,0 0,0 0,0-24,0 24,0 0,0 0,0 1,0-1,0-25,0 25,0 1,25-1,-25 0,0-25,0 26,0-1,0 0,0 0,0 0,0-24,0 24,0 0,0 0,0 1,0-1,0 0,25 0,-25 0,0 0,0 1,0-1,0 0,0 0,25 0,-25 1,0-1,0 0,0 0,25 0,-25 1,0-1,0 0,24 0,-24 0,0 1,0-1,25 25,-25-25,0 0,25 0,-25 1,0-1,25 0,-25 0,0 0,25 1,-25-1,24 0,-24 0,0-24,25 24,-25 0,0 0,25 0,-25 1,0-1,0 0,25 0,-25-25,0 26,25-1,-25 0,0 0,24 0,-24 1,0-1,25 0,-25 0,0-24,25 24,-25 0,0 0,25-24,-25 24,25 0,-25-25,0 26,24-1,-24 0,0-25,25 26,-25-1,25 0,-25-25,25 26,-25-1,0-25,25 25,-25 1,24-1,-24 0,25 0,-25-25,25 26,-25-1,25 0,-25 0,25 0,-25 1,24-1,-24 0,25-25,-25 26,25-1,-25 0,25 0,0 0,-25 1,25-1,-25 0,24 0,1-24,-25 24,25 0,-25 0,25 0,0 1,-25-1,24 0,1 0,-25 0,25 1,0-1,-25-25,25 25,-1 1,-24-1,25 0,-25 0,25 0,0-24,-25 24,25 0,-25 0,24 0,1-24,-25 24,25 0,0-24,-25 24,25-25,-1 25,-24 1,25-1,0-25,-25 25,25 1,-25-1,25 0,-1 0,-24 0,25 1,-25-1,25-25,0 25,0 1,-25-1,24 0,1 0,-25 0,25 1,-25-1,25 0,-25 0,25 0,-25 1,24-1,-24 0,25 0,-25 0,0 0,25 1,-25-1,0-25,25 50,-25-25,0 1,0-1,0 0,25 0,-25 0,0 1,0-1,0 0,0 0,0 0,25 1,-25-1,0 0,0 0,0 0,0 1,0-1,0 0,0-25,0 26,0-1,0 0,0 0,0 0,0 1,0-1,0 0,0 0,-25 0,25 1,0-1,0 0,0 0,0 0,0 0,-25 1,25-1,0 0,0 0,-25 25,25-25,0 1,-25 24,25-25,-25 0,25 0,-24 25,24-25,-25 25,25-24,-25 24,25-25,-25 25,25-25,-25 25,1-25,-1 25,25-25,-25 25,25-24,-25 24,50 0,-25-25</inkml:trace>
</inkml:ink>
</file>

<file path=ppt/ink/ink2.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28.36565" units="1/cm"/>
          <inkml:channelProperty channel="Y" name="resolution" value="28.33948" units="1/cm"/>
        </inkml:channelProperties>
      </inkml:inkSource>
      <inkml:timestamp xml:id="ts0" timeString="2014-06-04T08:58:58.114"/>
    </inkml:context>
    <inkml:brush xml:id="br0">
      <inkml:brushProperty name="width" value="0.05292" units="cm"/>
      <inkml:brushProperty name="height" value="0.05292" units="cm"/>
    </inkml:brush>
  </inkml:definitions>
  <inkml:trace contextRef="#ctx0" brushRef="#br0">99 12576,'25'0,"0"0,0 0,-1 25,1-25,0 0,0 0,0 0,-1 0,-24 25,25-25,0 0,0 0,0 0,-1 0,1 0,0 0,0 0,0 0,0 0,-1 0,1-25,0 25,0 0,0 0,-1 0,1 0,0 0,0 0,0 0,-1 0,1 0,0 0,0 0,0-25,-1 25,1 0,0 0,0 0,0 0,-1 0,1-25,0 25,0 0,0 0,-1 25,1-25,0 0,-25-25,25 25,0 0,-1 0,1 0,0 0,0 0,0 0,-1 0,1 0,0 0,0 0,0 0,-1 0,1 0,0 0,0 0,0 0,0 0,-1 0,1 0,0 0,0 0,0 25,-1-25,1 0,-25-25,25 25,0 0,0 0,-1 0,1 0,0 0,0 0,0 0,-1 0,1 0,0 0,-25-25,25 25,0 0,-1 0,1 0,0 0,0-24,0 24,-1 0,1 0,0 0,0 0,0 0,-1 0,1 0,0 0,0 0,0 0,-1 0,1 0,-25 24,25-24,0 0,0 0,0 25,-1 0,1-25,0 0,0 25,0-25,-1 0,1 0,0 0,0 0,0 0,-1 0,1-25,0 25,0-25,0 25,-1 0,1 0,0-25,0 25,0 0,-1 0,1 0,0 0,0 0,0 0,-1 0,1 0,0 0,0 0,0 0,-25-24,24 24,1 0,0 0,0 0,0 0,-1 0,1 0,0 0,0 24,0-24,0 0,-1 0,1 0,0 25,0-25,0 0,-1 0,1 25,25-25,-25 0,-1 0,1 0,0 25,0-25,0 0,-1 25,1-25,0 0,0 24,0-24,-1 0,1 0,25 0,-25 25,-1-25,1 0,0 0,0 0,24 0,-24 0,0 0,0 0,24 0,-24 0,0 0,25 0,-26 0,1 0,25 0,-25-25,24 25,-24 0,0 0,25 0,-26-24,26 24,-25 0,24 0,-24-25,25 25,-25 0,24 0,-24-25,0 25,24 0,-24 0,25-25,-25 25,24 0,-24-25,0 25,24 0,-24-24,0 24,25 0,-26 0,1 0,0-25,0 25,0 0,24 0,-24 0,0-25,0 25,0 0,-1 0,1-25,0 25,0 0,0 0,-1 0,1-25,0 25,0 0,0 0,-1 0,1 0,0 0,0-24,0 24,-1 0,1 0,0 0,0 0,0 0,-1 0,1 0,0 0,0 0,0 0,-1 0,1 0,0 0,0 0,0 0,-25 24,24-24,1 0,0 0,0 0,-25-24,25 24,0 0,-1 0,1 0,0 0,0 0,0 0,-1-25,1 25,0 0,0 0,0 0,-1 0,1-25,0 25,0 0,0 0,-1 0,1 0,0-25,0 25,0 0,-1 0,1 0,0-25,25 25,-26 0,1 0,0-24,0 24,0 0,24-25,-24 25,0 0,0-25,-1 25,1-25,0 25,0 0,0 0,-1 0,1 0,0-25,0 25,0 0,0 0,-1 0,1-25,0 25,0 0,0 0,-1-24,1 24,0 0,0-25,0 25,-1 0,1 0,-25-25,25 25,0 0,0 0,-1-25,1 25,0 0,0-25,0 25,-1-24,1 24,0 0,0-25,0 25,-1-25,1 25,0-25,0 25,0-25,-1 1,1 24,0-25,0 0,24 0,-24 0,0 1,0-1,0 0,0 0,-1 0,1 1,25-26,-25 25,-1 0,1-24,25 24,-25-25,-1 26,1-26,0 0,0 26,0-26,-1 0,1 25,0-24,0-1,0 1,-1 24,1-25,0 1,0 24,0-25,-1 25,1-24,0 24,0-25,0 26,-1-26,1 25,0-24,0 24,0-25,-1 25,1 1,0-26,0 25,0 0,0 1,-1-26,1 25,0 0,-25-24,25 24,0 0,-1 0,1 0,0 1,-25-26,25 25,0 0,-1 1,-24-1,25-25,0 25,-25 1,25-1,0 0,-1-25,-24 26,25-1,0 0,-25 0,25 0,-25 1,0-1,25 0,-25 0,0 0,24 1,-24-1,0 0,25 25,-25-25,0 0,25 1,-25-1,25 0,-25 0,25 25,-25-25,24 1,-24-1,25 25,-25-25,25 25,-25-25,25 25,-25-25,0 0,25 25,-25-24,24 24,-24-25,25 25,-25-25</inkml:trace>
  <inkml:trace contextRef="#ctx0" brushRef="#br0" timeOffset="6219">13047 7069,'-25'0,"25"25,25-25,-25-25,25 25,0 0,0-24,-1-1,1 25,25-25,-25 0,0 25,24-25,-24 25,25 0,-26-24,26 24,0-25,-1 25,-24 0,25-25,-1 25,1 0,-25 0,24 0,1-25,-1 25,1 0,0 0,-1 0,-24-25,25 25,-1 0,1 0,-25 0,24 0,1 0,-25 0,24 0,1 0,-25 0,24 0,-24 0,25 0,-1-25,-24 25,25 0,-25 0,24 0,-24 0,0 0,0 0,-1 0,26 0,-25 0,0-24,-1 24,1 0,0 0,0 0,0-25,-1 25,1 0,0-25,0 25,-25-25,25 25,-1 0,1-25,0 25,0-24,0 24,-25-25,25 0,-1 25,-24-25,25 0,0 25,-25-24,25 24,-25-25,25 25,-25-25,24 25,-24-25,25 0,-25 1,25-1,-25 0,25 25,-25-25,25 0,-25 1,24 24,-24-25,0 0,25 0,-25 0,25 25,-25-24,25-1,-25 0,25 0,-25 0,0 1,24 24,-24-25,0 0,25 0,-25 0,0 1,25-1,-25 0,0 0,25 0,-25 0,0 1,25 24,-25-25,0 0,0 0,24 0,-24 1,0-1,0 0,25 25,-25-25,0 0,0 1,0-1,0 0,25 0,-25 0,0 1,0-1,0 0,0 0,25 0,-25 1,0-1,0 0,25 0,-25-24,0 24,24 0,-24 0,0 0,25 1,-25-1,25-25,-25 25,0 1,25-1,-25 0,25 0,-25 0,0 0,24 1,-24-1,25 0,-25 0,25-24,-25 24,25 0,-25 0,25 0,-25 1,24-1,-24 0,25 0,-25 0,25 1,-25-26,25 25,0 0,-25 1,25-1,-1 0,-24 0,25 0,0 1,0-1,-25 0,25 0,-1 0,1 1,0-1,0 0,0 0,-1 0,1 1,0-1,0 0,0 25,-1-25,1 0,-25 1,50-1,-25 0,-1 25,1-25,0 0,0 0,0 1,-1-1,1 25,0-25,25 0,-26 0,1 1,0 24,0-25,0 0,24 25,-24-25,0 0,0 25,-1-24,1-1,0 25,25-25,-25 25,-1-25,1 0,0 25,0-24,24 24,-24-25,0 25,0-25,0 25,-1-25,26 25,-25-25,0 25,-1-24,1 24,0-25,0 25,0-25,-1 25,1-25,25 0,-25 25,-1-24,1 24,0-25,0 25,0-25,-1 25,1-25,0 0,0 25,24-24,-24 24,0-25,0 0,0 25,0-25,-1 25,1-25,0 25,0-24,0 24,-1-25,1 25,0-25,0 0,0 25,-1-25,1 0,25 25,-25-24,-1-1,1 0,25 0,-25 25,-1-25,1 1,0-1,25 0,-26 0,1 25,0-25,0 1,-25-1,49 0,-24 0,0 0,0 1,0-1,-1 0,1 0,0 0,0 1,0-1,0 25,-25-25,24 0,1 0,0-24,0 24,-25 0,25 0,-25 1,24-1,-24 0,0 0,25 0,-25 1,25-1,-25 0,0 0,0 0,0 0,25 1,-25-1,0 0,0 0,0 0,25 1,-25-1,0 0,0 0,0 0,0 1,0-1,24 0,-24 0,0 0,0 1,0-1,0 0,0 0,0 0,25 1,-25-1,0 0,0 0,0 0,0 1,-25 24,25-25,0 0,0 0,0 0,0 1,0-1,0 0,0 0,-24 0,24 1,0-1,0 0,0 0,0 0,0 1,0-1,0 0,24 25,-24-25,0 0,0 25</inkml:trace>
  <inkml:trace contextRef="#ctx0" brushRef="#br0" timeOffset="17386">14610 6995,'0'25,"0"0,0-1,0 1,25 0,-25 0,0 0,0-1,0 1,0 0,0 0,25 0,-25-1,0 1,0 0,24 0,-24 0,0-1,0 1,25 0,-25 0,0 0,0-1,25-24,-25 25,0 0,25 0,-25 0,0-1,25 1,-25 0,24 0,-24 0,25-1,-25 1,0 0,25 0,-25 0,0-1,25-24,-25 25,0 0,25 0,-1 0,-24 0,25-1,-25 1,25 0,0 0,-25 0,25-1,-1 1,-24 0,25-25,-25 25,25 0,0-25,-25 24,25 1,-1 0,1-25,-25 25,25 0,0-25,-25 24,25-24,-25 25,24-25,1 25,0 0,0-25,0 25,0-1,-1-24,1 25,0 0,0-25,0 25,-1-25,-24 25,25-25,0 24,0-24,-25 25,25-25,-1 25,1-25,0 25,0-25,0 25,-1-25,-24 24,25-24,0 0,0 25,0-25,-1 0,1 0,0 25,0-25,0 0,-1 25,1-25,0 0,0 0,0 25,-1-25,1 0,0 0,0 24,0-24,-1 0,1 0,0 25,0-25,0 0,0 0,-1 25,1-25,0 0,0 0,0 0,-1 25,1-25,0 0,0 0,0 25,-1-25,1 0,0 25,25-25,-26 0,1 0,0 24,0-24,0 0,-1 25,1-25,0 0,0 0,0 25,-1-25,1 0,0 0,0 0,24 0,-24 0,0 0,0 25,0-25,-1 0,1 0,0 0,25 0,-26 0,1 0,0 0,25 0,-25 0,-1 0,26 0,-25 0,0 0,-1 0,1 0,25 0,-25 0,-1 0,1 0,0 0,0 0,24 0,-24 0,0 0,0 0,0 0,-1 0,1 0,0 0,0 0,0 0,24 0,-24 0,0 0,0 0,-1 0,1 0,0 0,0 0,0 0,-1 0,1 0,0 0,0 0,0 0,0 0,-1 0,1 0,0 0,0 0,0 0,-1 0,1 0,0 0,0-25,0 25,-1 0,1 0,0 0,0 0,0-25,-1 25,1 0,0 0,0 0,0 0,-1 0,1 0,0-25,0 25,0 0,-1 0,1 0,0 0,0-24,0 24,-1 0,1 0,0 0,0 0,0-25,-1 25,1 0,0 0,0-25,0 25,0 0,-1-25,1 25,0 0,0-25,0 25,-1 0,1-25,0 25,0-24,0 24,-1 0,1-25,0 25,0 0,0-25,-1 25,1 0,0-25,0 25,0 0,-1 0,1-25,25 25,-25 0,-25-24,24 24,1 0,0 0,0-25,0 25,-1 0,1-25,0 25,0 0,0-25,-1 25,1 0,-25-25,25 25,0 0,0 0,-1-24,1 24,0 0,0-25,0 25,0 0,-1-25,1 25,0 0,0-25,0 25,-1-25,1 25,25 0,-25-24,-1 24,1-25,0 25,0-25,0 25,-1 0,1 0,25-25,-25 25,-1 0,1-25,0 25,0 0,0-24,-1 24,1 0,25-25,-25 25,-1 0,1-25,0 25,0 0,0-25,24 25,-24-25,0 25,0-24,0 24,24 0,-24-25,0 25,0-25,24 25,-24 0,0-25,0 25,24-25,-24 25,0-24,0 24,-1-25,26 25,-25-25,0 25,-1 0,1-25,0 25,0-25,0 25,24-24,-24 24,0-25,0 25,-1-25,1 0,0 25,0-25,0 25,-1-25,1 1,0 24,0-25,0 25,0-25,-1 25,1-25,0 25,0-25,0 25,-1 0,1-24,0 24,0 0,0-25,-1 25,1 0,0-25,0 25,0 0,-1-25,1 25,0 0,0 0,0-25,-1 25,1 0,0 0,25-24,-26 24,1 0,0 0,0 0,0 0,-1 0,1 0,0 0,0-25,0 25,24 0,-24 0,0 0,0 0,-1 0,26 0,-25 0,0 0,0 0,-1 0,1 0,25 0,-25 0,-1 0,1 0,0 0,0 0,0 0,-1 0,1 0,0 0,0 0,0 0,-1 0,1 0,0 0,0 0,0 0,-1 0,1 0,0 0,0 0,0 0,-1 0,1 0,0 0,25 0,-26 0,26 0,-25 0,0 25,-1-25,1 0,0 0,-50 0,0 0,25-25,-24 25,24-25,-25 0</inkml:trace>
  <inkml:trace contextRef="#ctx0" brushRef="#br0" timeOffset="19543">14610 7069,'-25'0,"25"-24,0-1,0 0,0 0,0 0,0 1,0-1,-25 0,25 0,0 0,0 0,0 50</inkml:trace>
  <inkml:trace contextRef="#ctx0" brushRef="#br0" timeOffset="29559">8384 18728,'0'-25,"25"25,-25-25,0 50,0 0,25-25,-25 24,0-48,-25 24,25-25,-25 25,25-25,0 0,-25 25,25-25,0 1,0-1,-25 25,25-25,0 0,-24 0,24 0,0 1,0-1,-25 0,25 0,0 0,-25 1,25-1,0 0,0 0,0 0,-25 25,25-24,0-1,0 0,0 0,0 0,0 1,0-1,0 0,-25 0,25 0,0 1,0-1,0 0,0 0,0 0,0 1,0-1,0 0,0 0,0 0,0 1,-24-1,24 0,0 0,0 0,0 1,0-1,0 0,0 0,0 0,0 0,0 1,0-1,0 0,0 0,0-24,0 24,0 0,0 0,24 0,-24 1,0-1,0 0,0 0,0 0,0-24,0 24,0 0,0 0,0 1,0-1,0-25,0 25,0 1,25-1,-25 0,0-25,0 26,0-1,0 0,0 0,0 0,0-24,0 24,0 0,0 0,0 1,0-1,0 0,25 0,-25 0,0 0,0 1,0-1,0 0,0 0,25 0,-25 1,0-1,0 0,0 0,25 0,-25 1,0-1,0 0,24 0,-24 0,0 1,0-1,25 25,-25-25,0 0,25 0,-25 1,0-1,25 0,-25 0,0 0,25 1,-25-1,24 0,-24 0,0-24,25 24,-25 0,0 0,25 0,-25 1,0-1,0 0,25 0,-25-25,0 26,25-1,-25 0,0 0,24 0,-24 1,0-1,25 0,-25 0,0-24,25 24,-25 0,0 0,25-24,-25 24,25 0,-25-25,0 26,24-1,-24 0,0-25,25 26,-25-1,25 0,-25-25,25 26,-25-1,0-25,25 25,-25 1,24-1,-24 0,25 0,-25-25,25 26,-25-1,25 0,-25 0,25 0,-25 1,24-1,-24 0,25-25,-25 26,25-1,-25 0,25 0,0 0,-25 1,25-1,-25 0,24 0,1-24,-25 24,25 0,-25 0,25 0,0 1,-25-1,24 0,1 0,-25 0,25 1,0-1,-25-25,25 25,-1 1,-24-1,25 0,-25 0,25 0,0-24,-25 24,25 0,-25 0,24 0,1-24,-25 24,25 0,0-24,-25 24,25-25,-1 25,-24 1,25-1,0-25,-25 25,25 1,-25-1,25 0,-1 0,-24 0,25 1,-25-1,25-25,0 25,0 1,-25-1,24 0,1 0,-25 0,25 1,-25-1,25 0,-25 0,25 0,-25 1,24-1,-24 0,25 0,-25 0,0 0,25 1,-25-1,0-25,25 50,-25-25,0 1,0-1,0 0,25 0,-25 0,0 1,0-1,0 0,0 0,0 0,25 1,-25-1,0 0,0 0,0 0,0 1,0-1,0 0,0-25,0 26,0-1,0 0,0 0,0 0,0 1,0-1,0 0,0 0,-25 0,25 1,0-1,0 0,0 0,0 0,0 0,-25 1,25-1,0 0,0 0,-25 25,25-25,0 1,-25 24,25-25,-25 0,25 0,-24 25,24-25,-25 25,25-24,-25 24,25-25,-25 25,25-25,-25 25,1-25,-1 25,25-25,-25 25,25-24,-25 24,50 0,-25-25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629A92-FA7C-D941-994D-C62E37DF3348}" type="datetimeFigureOut">
              <a:rPr lang="en-US" smtClean="0"/>
              <a:t>10/03/19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A8F60F-9430-0F4D-B8D7-1C5A6A9D8761}" type="slidenum">
              <a:rPr lang="en-GB" smtClean="0"/>
              <a:t>‹#›</a:t>
            </a:fld>
            <a:endParaRPr lang="en-GB"/>
          </a:p>
        </p:txBody>
      </p:sp>
    </p:spTree>
    <p:extLst>
      <p:ext uri="{BB962C8B-B14F-4D97-AF65-F5344CB8AC3E}">
        <p14:creationId xmlns:p14="http://schemas.microsoft.com/office/powerpoint/2010/main" val="3444245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521707-8AA0-4960-B4A3-0DF825E0B035}" type="slidenum">
              <a:rPr lang="en-US" altLang="en-US"/>
              <a:pPr/>
              <a:t>4</a:t>
            </a:fld>
            <a:endParaRPr lang="en-US" altLang="en-US"/>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724458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6693-9876-4D8D-925C-DE6AB0A219D2}" type="slidenum">
              <a:rPr lang="en-US" altLang="en-US"/>
              <a:pPr/>
              <a:t>5</a:t>
            </a:fld>
            <a:endParaRPr lang="en-US" altLang="en-US"/>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919482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D4F837-E53E-4799-8CCB-5C3B8B59642C}" type="slidenum">
              <a:rPr lang="en-US" altLang="en-US"/>
              <a:pPr/>
              <a:t>6</a:t>
            </a:fld>
            <a:endParaRPr lang="en-US" alt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336103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Concept</a:t>
            </a:r>
          </a:p>
        </p:txBody>
      </p:sp>
      <p:sp>
        <p:nvSpPr>
          <p:cNvPr id="4" name="Slide Number Placeholder 3"/>
          <p:cNvSpPr>
            <a:spLocks noGrp="1"/>
          </p:cNvSpPr>
          <p:nvPr>
            <p:ph type="sldNum" sz="quarter" idx="10"/>
          </p:nvPr>
        </p:nvSpPr>
        <p:spPr/>
        <p:txBody>
          <a:bodyPr/>
          <a:lstStyle/>
          <a:p>
            <a:fld id="{9BA8F60F-9430-0F4D-B8D7-1C5A6A9D8761}" type="slidenum">
              <a:rPr lang="en-GB" smtClean="0"/>
              <a:t>7</a:t>
            </a:fld>
            <a:endParaRPr lang="en-GB"/>
          </a:p>
        </p:txBody>
      </p:sp>
    </p:spTree>
    <p:extLst>
      <p:ext uri="{BB962C8B-B14F-4D97-AF65-F5344CB8AC3E}">
        <p14:creationId xmlns:p14="http://schemas.microsoft.com/office/powerpoint/2010/main" val="4203440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6B437AF-4953-D149-97D5-81C65F7224BD}" type="slidenum">
              <a:rPr lang="en-GB" smtClean="0"/>
              <a:t>22</a:t>
            </a:fld>
            <a:endParaRPr lang="en-GB"/>
          </a:p>
        </p:txBody>
      </p:sp>
    </p:spTree>
    <p:extLst>
      <p:ext uri="{BB962C8B-B14F-4D97-AF65-F5344CB8AC3E}">
        <p14:creationId xmlns:p14="http://schemas.microsoft.com/office/powerpoint/2010/main" val="1975042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BA8F60F-9430-0F4D-B8D7-1C5A6A9D8761}" type="slidenum">
              <a:rPr lang="en-GB" smtClean="0"/>
              <a:t>35</a:t>
            </a:fld>
            <a:endParaRPr lang="en-GB"/>
          </a:p>
        </p:txBody>
      </p:sp>
    </p:spTree>
    <p:extLst>
      <p:ext uri="{BB962C8B-B14F-4D97-AF65-F5344CB8AC3E}">
        <p14:creationId xmlns:p14="http://schemas.microsoft.com/office/powerpoint/2010/main" val="4010004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BA8F60F-9430-0F4D-B8D7-1C5A6A9D8761}" type="slidenum">
              <a:rPr lang="en-GB" smtClean="0"/>
              <a:t>100</a:t>
            </a:fld>
            <a:endParaRPr lang="en-GB"/>
          </a:p>
        </p:txBody>
      </p:sp>
    </p:spTree>
    <p:extLst>
      <p:ext uri="{BB962C8B-B14F-4D97-AF65-F5344CB8AC3E}">
        <p14:creationId xmlns:p14="http://schemas.microsoft.com/office/powerpoint/2010/main" val="3155417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p>
        </p:txBody>
      </p:sp>
      <p:sp>
        <p:nvSpPr>
          <p:cNvPr id="4" name="Date Placeholder 3"/>
          <p:cNvSpPr>
            <a:spLocks noGrp="1"/>
          </p:cNvSpPr>
          <p:nvPr>
            <p:ph type="dt" sz="half" idx="10"/>
          </p:nvPr>
        </p:nvSpPr>
        <p:spPr/>
        <p:txBody>
          <a:bodyPr/>
          <a:lstStyle/>
          <a:p>
            <a:fld id="{6B2CFC39-3A22-8242-8FCC-0AF7FEB9903E}" type="datetimeFigureOut">
              <a:rPr lang="en-US" smtClean="0"/>
              <a:t>10/03/19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F7C8D8-9D8C-844F-9E10-FD6E95C2B837}" type="slidenum">
              <a:rPr lang="en-GB" smtClean="0"/>
              <a:t>‹#›</a:t>
            </a:fld>
            <a:endParaRPr lang="en-GB"/>
          </a:p>
        </p:txBody>
      </p:sp>
    </p:spTree>
    <p:extLst>
      <p:ext uri="{BB962C8B-B14F-4D97-AF65-F5344CB8AC3E}">
        <p14:creationId xmlns:p14="http://schemas.microsoft.com/office/powerpoint/2010/main" val="2732901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6B2CFC39-3A22-8242-8FCC-0AF7FEB9903E}" type="datetimeFigureOut">
              <a:rPr lang="en-US" smtClean="0"/>
              <a:t>10/03/19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F7C8D8-9D8C-844F-9E10-FD6E95C2B837}" type="slidenum">
              <a:rPr lang="en-GB" smtClean="0"/>
              <a:t>‹#›</a:t>
            </a:fld>
            <a:endParaRPr lang="en-GB"/>
          </a:p>
        </p:txBody>
      </p:sp>
    </p:spTree>
    <p:extLst>
      <p:ext uri="{BB962C8B-B14F-4D97-AF65-F5344CB8AC3E}">
        <p14:creationId xmlns:p14="http://schemas.microsoft.com/office/powerpoint/2010/main" val="4223023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B2CFC39-3A22-8242-8FCC-0AF7FEB9903E}" type="datetimeFigureOut">
              <a:rPr lang="en-US" smtClean="0"/>
              <a:t>10/03/19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F7C8D8-9D8C-844F-9E10-FD6E95C2B837}" type="slidenum">
              <a:rPr lang="en-GB" smtClean="0"/>
              <a:t>‹#›</a:t>
            </a:fld>
            <a:endParaRPr lang="en-GB"/>
          </a:p>
        </p:txBody>
      </p:sp>
    </p:spTree>
    <p:extLst>
      <p:ext uri="{BB962C8B-B14F-4D97-AF65-F5344CB8AC3E}">
        <p14:creationId xmlns:p14="http://schemas.microsoft.com/office/powerpoint/2010/main" val="821279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6B2CFC39-3A22-8242-8FCC-0AF7FEB9903E}" type="datetimeFigureOut">
              <a:rPr lang="en-US" smtClean="0"/>
              <a:t>10/03/19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F7C8D8-9D8C-844F-9E10-FD6E95C2B837}" type="slidenum">
              <a:rPr lang="en-GB" smtClean="0"/>
              <a:t>‹#›</a:t>
            </a:fld>
            <a:endParaRPr lang="en-GB"/>
          </a:p>
        </p:txBody>
      </p:sp>
    </p:spTree>
    <p:extLst>
      <p:ext uri="{BB962C8B-B14F-4D97-AF65-F5344CB8AC3E}">
        <p14:creationId xmlns:p14="http://schemas.microsoft.com/office/powerpoint/2010/main" val="725314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6B2CFC39-3A22-8242-8FCC-0AF7FEB9903E}" type="datetimeFigureOut">
              <a:rPr lang="en-US" smtClean="0"/>
              <a:t>10/03/19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AF7C8D8-9D8C-844F-9E10-FD6E95C2B837}" type="slidenum">
              <a:rPr lang="en-GB" smtClean="0"/>
              <a:t>‹#›</a:t>
            </a:fld>
            <a:endParaRPr lang="en-GB"/>
          </a:p>
        </p:txBody>
      </p:sp>
    </p:spTree>
    <p:extLst>
      <p:ext uri="{BB962C8B-B14F-4D97-AF65-F5344CB8AC3E}">
        <p14:creationId xmlns:p14="http://schemas.microsoft.com/office/powerpoint/2010/main" val="2745290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6B2CFC39-3A22-8242-8FCC-0AF7FEB9903E}" type="datetimeFigureOut">
              <a:rPr lang="en-US" smtClean="0"/>
              <a:t>10/03/19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AF7C8D8-9D8C-844F-9E10-FD6E95C2B837}" type="slidenum">
              <a:rPr lang="en-GB" smtClean="0"/>
              <a:t>‹#›</a:t>
            </a:fld>
            <a:endParaRPr lang="en-GB"/>
          </a:p>
        </p:txBody>
      </p:sp>
    </p:spTree>
    <p:extLst>
      <p:ext uri="{BB962C8B-B14F-4D97-AF65-F5344CB8AC3E}">
        <p14:creationId xmlns:p14="http://schemas.microsoft.com/office/powerpoint/2010/main" val="2699260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2CFC39-3A22-8242-8FCC-0AF7FEB9903E}" type="datetimeFigureOut">
              <a:rPr lang="en-US" smtClean="0"/>
              <a:t>10/03/19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AF7C8D8-9D8C-844F-9E10-FD6E95C2B837}" type="slidenum">
              <a:rPr lang="en-GB" smtClean="0"/>
              <a:t>‹#›</a:t>
            </a:fld>
            <a:endParaRPr lang="en-GB"/>
          </a:p>
        </p:txBody>
      </p:sp>
    </p:spTree>
    <p:extLst>
      <p:ext uri="{BB962C8B-B14F-4D97-AF65-F5344CB8AC3E}">
        <p14:creationId xmlns:p14="http://schemas.microsoft.com/office/powerpoint/2010/main" val="3119683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2CFC39-3A22-8242-8FCC-0AF7FEB9903E}" type="datetimeFigureOut">
              <a:rPr lang="en-US" smtClean="0"/>
              <a:t>10/03/19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F7C8D8-9D8C-844F-9E10-FD6E95C2B837}" type="slidenum">
              <a:rPr lang="en-GB" smtClean="0"/>
              <a:t>‹#›</a:t>
            </a:fld>
            <a:endParaRPr lang="en-GB"/>
          </a:p>
        </p:txBody>
      </p:sp>
    </p:spTree>
    <p:extLst>
      <p:ext uri="{BB962C8B-B14F-4D97-AF65-F5344CB8AC3E}">
        <p14:creationId xmlns:p14="http://schemas.microsoft.com/office/powerpoint/2010/main" val="1922959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2CFC39-3A22-8242-8FCC-0AF7FEB9903E}" type="datetimeFigureOut">
              <a:rPr lang="en-US" smtClean="0"/>
              <a:t>10/03/19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F7C8D8-9D8C-844F-9E10-FD6E95C2B837}" type="slidenum">
              <a:rPr lang="en-GB" smtClean="0"/>
              <a:t>‹#›</a:t>
            </a:fld>
            <a:endParaRPr lang="en-GB"/>
          </a:p>
        </p:txBody>
      </p:sp>
    </p:spTree>
    <p:extLst>
      <p:ext uri="{BB962C8B-B14F-4D97-AF65-F5344CB8AC3E}">
        <p14:creationId xmlns:p14="http://schemas.microsoft.com/office/powerpoint/2010/main" val="2139938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6B2CFC39-3A22-8242-8FCC-0AF7FEB9903E}" type="datetimeFigureOut">
              <a:rPr lang="en-US" smtClean="0"/>
              <a:t>10/03/19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F7C8D8-9D8C-844F-9E10-FD6E95C2B837}" type="slidenum">
              <a:rPr lang="en-GB" smtClean="0"/>
              <a:t>‹#›</a:t>
            </a:fld>
            <a:endParaRPr lang="en-GB"/>
          </a:p>
        </p:txBody>
      </p:sp>
    </p:spTree>
    <p:extLst>
      <p:ext uri="{BB962C8B-B14F-4D97-AF65-F5344CB8AC3E}">
        <p14:creationId xmlns:p14="http://schemas.microsoft.com/office/powerpoint/2010/main" val="191926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6B2CFC39-3A22-8242-8FCC-0AF7FEB9903E}" type="datetimeFigureOut">
              <a:rPr lang="en-US" smtClean="0"/>
              <a:t>10/03/19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F7C8D8-9D8C-844F-9E10-FD6E95C2B837}" type="slidenum">
              <a:rPr lang="en-GB" smtClean="0"/>
              <a:t>‹#›</a:t>
            </a:fld>
            <a:endParaRPr lang="en-GB"/>
          </a:p>
        </p:txBody>
      </p:sp>
    </p:spTree>
    <p:extLst>
      <p:ext uri="{BB962C8B-B14F-4D97-AF65-F5344CB8AC3E}">
        <p14:creationId xmlns:p14="http://schemas.microsoft.com/office/powerpoint/2010/main" val="115613727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2CFC39-3A22-8242-8FCC-0AF7FEB9903E}" type="datetimeFigureOut">
              <a:rPr lang="en-US" smtClean="0"/>
              <a:t>10/03/19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F7C8D8-9D8C-844F-9E10-FD6E95C2B837}" type="slidenum">
              <a:rPr lang="en-GB" smtClean="0"/>
              <a:t>‹#›</a:t>
            </a:fld>
            <a:endParaRPr lang="en-GB"/>
          </a:p>
        </p:txBody>
      </p:sp>
    </p:spTree>
    <p:extLst>
      <p:ext uri="{BB962C8B-B14F-4D97-AF65-F5344CB8AC3E}">
        <p14:creationId xmlns:p14="http://schemas.microsoft.com/office/powerpoint/2010/main" val="37283147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4" Type="http://schemas.microsoft.com/office/2007/relationships/hdphoto" Target="../media/hdphoto1.wdp"/><Relationship Id="rId5" Type="http://schemas.openxmlformats.org/officeDocument/2006/relationships/image" Target="../media/image11.png"/><Relationship Id="rId6" Type="http://schemas.microsoft.com/office/2007/relationships/hdphoto" Target="../media/hdphoto2.wdp"/><Relationship Id="rId7" Type="http://schemas.openxmlformats.org/officeDocument/2006/relationships/image" Target="../media/image12.png"/><Relationship Id="rId8" Type="http://schemas.microsoft.com/office/2007/relationships/hdphoto" Target="../media/hdphoto3.wdp"/><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1.png"/><Relationship Id="rId5" Type="http://schemas.microsoft.com/office/2007/relationships/hdphoto" Target="../media/hdphoto2.wdp"/><Relationship Id="rId6" Type="http://schemas.openxmlformats.org/officeDocument/2006/relationships/image" Target="../media/image12.png"/><Relationship Id="rId7" Type="http://schemas.microsoft.com/office/2007/relationships/hdphoto" Target="../media/hdphoto3.wdp"/><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4" Type="http://schemas.microsoft.com/office/2007/relationships/hdphoto" Target="../media/hdphoto4.wdp"/><Relationship Id="rId5" Type="http://schemas.openxmlformats.org/officeDocument/2006/relationships/image" Target="../media/image16.png"/><Relationship Id="rId6" Type="http://schemas.microsoft.com/office/2007/relationships/hdphoto" Target="../media/hdphoto5.wdp"/><Relationship Id="rId7" Type="http://schemas.openxmlformats.org/officeDocument/2006/relationships/image" Target="../media/image17.png"/><Relationship Id="rId8" Type="http://schemas.microsoft.com/office/2007/relationships/hdphoto" Target="../media/hdphoto6.wdp"/><Relationship Id="rId9" Type="http://schemas.openxmlformats.org/officeDocument/2006/relationships/image" Target="../media/image18.png"/><Relationship Id="rId10" Type="http://schemas.microsoft.com/office/2007/relationships/hdphoto" Target="../media/hdphoto7.wdp"/><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microsoft.com/office/2007/relationships/hdphoto" Target="../media/hdphoto8.wdp"/><Relationship Id="rId4" Type="http://schemas.openxmlformats.org/officeDocument/2006/relationships/image" Target="../media/image23.png"/><Relationship Id="rId5" Type="http://schemas.microsoft.com/office/2007/relationships/hdphoto" Target="../media/hdphoto9.wdp"/><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7.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43.pn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3" Type="http://schemas.openxmlformats.org/officeDocument/2006/relationships/image" Target="../media/image56.png"/><Relationship Id="rId14" Type="http://schemas.microsoft.com/office/2007/relationships/hdphoto" Target="../media/hdphoto15.wdp"/><Relationship Id="rId15" Type="http://schemas.openxmlformats.org/officeDocument/2006/relationships/image" Target="../media/image57.png"/><Relationship Id="rId16" Type="http://schemas.microsoft.com/office/2007/relationships/hdphoto" Target="../media/hdphoto16.wdp"/><Relationship Id="rId17" Type="http://schemas.openxmlformats.org/officeDocument/2006/relationships/image" Target="../media/image58.png"/><Relationship Id="rId18" Type="http://schemas.microsoft.com/office/2007/relationships/hdphoto" Target="../media/hdphoto17.wdp"/><Relationship Id="rId19" Type="http://schemas.openxmlformats.org/officeDocument/2006/relationships/image" Target="../media/image59.png"/><Relationship Id="rId50" Type="http://schemas.microsoft.com/office/2007/relationships/hdphoto" Target="../media/hdphoto33.wdp"/><Relationship Id="rId51" Type="http://schemas.openxmlformats.org/officeDocument/2006/relationships/image" Target="../media/image75.jpeg"/><Relationship Id="rId52" Type="http://schemas.openxmlformats.org/officeDocument/2006/relationships/customXml" Target="../ink/ink1.xml"/><Relationship Id="rId53" Type="http://schemas.openxmlformats.org/officeDocument/2006/relationships/image" Target="../media/image76.emf"/><Relationship Id="rId40" Type="http://schemas.microsoft.com/office/2007/relationships/hdphoto" Target="../media/hdphoto28.wdp"/><Relationship Id="rId41" Type="http://schemas.openxmlformats.org/officeDocument/2006/relationships/image" Target="../media/image70.png"/><Relationship Id="rId42" Type="http://schemas.microsoft.com/office/2007/relationships/hdphoto" Target="../media/hdphoto29.wdp"/><Relationship Id="rId43" Type="http://schemas.openxmlformats.org/officeDocument/2006/relationships/image" Target="../media/image71.png"/><Relationship Id="rId44" Type="http://schemas.microsoft.com/office/2007/relationships/hdphoto" Target="../media/hdphoto30.wdp"/><Relationship Id="rId45" Type="http://schemas.openxmlformats.org/officeDocument/2006/relationships/image" Target="../media/image72.png"/><Relationship Id="rId46" Type="http://schemas.microsoft.com/office/2007/relationships/hdphoto" Target="../media/hdphoto31.wdp"/><Relationship Id="rId47" Type="http://schemas.openxmlformats.org/officeDocument/2006/relationships/image" Target="../media/image73.png"/><Relationship Id="rId48" Type="http://schemas.microsoft.com/office/2007/relationships/hdphoto" Target="../media/hdphoto32.wdp"/><Relationship Id="rId49" Type="http://schemas.openxmlformats.org/officeDocument/2006/relationships/image" Target="../media/image74.png"/><Relationship Id="rId1" Type="http://schemas.openxmlformats.org/officeDocument/2006/relationships/slideLayout" Target="../slideLayouts/slideLayout1.xml"/><Relationship Id="rId2" Type="http://schemas.openxmlformats.org/officeDocument/2006/relationships/image" Target="../media/image50.png"/><Relationship Id="rId3" Type="http://schemas.openxmlformats.org/officeDocument/2006/relationships/image" Target="../media/image51.png"/><Relationship Id="rId4" Type="http://schemas.microsoft.com/office/2007/relationships/hdphoto" Target="../media/hdphoto10.wdp"/><Relationship Id="rId5" Type="http://schemas.openxmlformats.org/officeDocument/2006/relationships/image" Target="../media/image52.png"/><Relationship Id="rId6" Type="http://schemas.microsoft.com/office/2007/relationships/hdphoto" Target="../media/hdphoto11.wdp"/><Relationship Id="rId7" Type="http://schemas.openxmlformats.org/officeDocument/2006/relationships/image" Target="../media/image53.png"/><Relationship Id="rId8" Type="http://schemas.microsoft.com/office/2007/relationships/hdphoto" Target="../media/hdphoto12.wdp"/><Relationship Id="rId9" Type="http://schemas.openxmlformats.org/officeDocument/2006/relationships/image" Target="../media/image54.png"/><Relationship Id="rId30" Type="http://schemas.microsoft.com/office/2007/relationships/hdphoto" Target="../media/hdphoto23.wdp"/><Relationship Id="rId31" Type="http://schemas.openxmlformats.org/officeDocument/2006/relationships/image" Target="../media/image65.png"/><Relationship Id="rId32" Type="http://schemas.microsoft.com/office/2007/relationships/hdphoto" Target="../media/hdphoto24.wdp"/><Relationship Id="rId33" Type="http://schemas.openxmlformats.org/officeDocument/2006/relationships/image" Target="../media/image66.png"/><Relationship Id="rId34" Type="http://schemas.microsoft.com/office/2007/relationships/hdphoto" Target="../media/hdphoto25.wdp"/><Relationship Id="rId35" Type="http://schemas.openxmlformats.org/officeDocument/2006/relationships/image" Target="../media/image67.png"/><Relationship Id="rId36" Type="http://schemas.microsoft.com/office/2007/relationships/hdphoto" Target="../media/hdphoto26.wdp"/><Relationship Id="rId37" Type="http://schemas.openxmlformats.org/officeDocument/2006/relationships/image" Target="../media/image68.png"/><Relationship Id="rId38" Type="http://schemas.microsoft.com/office/2007/relationships/hdphoto" Target="../media/hdphoto27.wdp"/><Relationship Id="rId39" Type="http://schemas.openxmlformats.org/officeDocument/2006/relationships/image" Target="../media/image69.png"/><Relationship Id="rId20" Type="http://schemas.microsoft.com/office/2007/relationships/hdphoto" Target="../media/hdphoto18.wdp"/><Relationship Id="rId21" Type="http://schemas.openxmlformats.org/officeDocument/2006/relationships/image" Target="../media/image60.png"/><Relationship Id="rId22" Type="http://schemas.microsoft.com/office/2007/relationships/hdphoto" Target="../media/hdphoto19.wdp"/><Relationship Id="rId23" Type="http://schemas.openxmlformats.org/officeDocument/2006/relationships/image" Target="../media/image61.png"/><Relationship Id="rId24" Type="http://schemas.microsoft.com/office/2007/relationships/hdphoto" Target="../media/hdphoto20.wdp"/><Relationship Id="rId25" Type="http://schemas.openxmlformats.org/officeDocument/2006/relationships/image" Target="../media/image62.png"/><Relationship Id="rId26" Type="http://schemas.microsoft.com/office/2007/relationships/hdphoto" Target="../media/hdphoto21.wdp"/><Relationship Id="rId27" Type="http://schemas.openxmlformats.org/officeDocument/2006/relationships/image" Target="../media/image63.png"/><Relationship Id="rId28" Type="http://schemas.microsoft.com/office/2007/relationships/hdphoto" Target="../media/hdphoto22.wdp"/><Relationship Id="rId29" Type="http://schemas.openxmlformats.org/officeDocument/2006/relationships/image" Target="../media/image64.png"/><Relationship Id="rId10" Type="http://schemas.microsoft.com/office/2007/relationships/hdphoto" Target="../media/hdphoto13.wdp"/><Relationship Id="rId11" Type="http://schemas.openxmlformats.org/officeDocument/2006/relationships/image" Target="../media/image55.png"/><Relationship Id="rId12" Type="http://schemas.microsoft.com/office/2007/relationships/hdphoto" Target="../media/hdphoto14.wdp"/></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9.png"/></Relationships>
</file>

<file path=ppt/slides/_rels/slide49.xml.rels><?xml version="1.0" encoding="UTF-8" standalone="yes"?>
<Relationships xmlns="http://schemas.openxmlformats.org/package/2006/relationships"><Relationship Id="rId13" Type="http://schemas.openxmlformats.org/officeDocument/2006/relationships/image" Target="../media/image56.png"/><Relationship Id="rId14" Type="http://schemas.microsoft.com/office/2007/relationships/hdphoto" Target="../media/hdphoto15.wdp"/><Relationship Id="rId15" Type="http://schemas.openxmlformats.org/officeDocument/2006/relationships/image" Target="../media/image57.png"/><Relationship Id="rId16" Type="http://schemas.microsoft.com/office/2007/relationships/hdphoto" Target="../media/hdphoto16.wdp"/><Relationship Id="rId17" Type="http://schemas.openxmlformats.org/officeDocument/2006/relationships/image" Target="../media/image58.png"/><Relationship Id="rId18" Type="http://schemas.microsoft.com/office/2007/relationships/hdphoto" Target="../media/hdphoto17.wdp"/><Relationship Id="rId19" Type="http://schemas.openxmlformats.org/officeDocument/2006/relationships/image" Target="../media/image59.png"/><Relationship Id="rId50" Type="http://schemas.microsoft.com/office/2007/relationships/hdphoto" Target="../media/hdphoto33.wdp"/><Relationship Id="rId51" Type="http://schemas.openxmlformats.org/officeDocument/2006/relationships/image" Target="../media/image75.jpeg"/><Relationship Id="rId52" Type="http://schemas.openxmlformats.org/officeDocument/2006/relationships/customXml" Target="../ink/ink2.xml"/><Relationship Id="rId53" Type="http://schemas.openxmlformats.org/officeDocument/2006/relationships/image" Target="../media/image76.emf"/><Relationship Id="rId40" Type="http://schemas.microsoft.com/office/2007/relationships/hdphoto" Target="../media/hdphoto28.wdp"/><Relationship Id="rId41" Type="http://schemas.openxmlformats.org/officeDocument/2006/relationships/image" Target="../media/image70.png"/><Relationship Id="rId42" Type="http://schemas.microsoft.com/office/2007/relationships/hdphoto" Target="../media/hdphoto29.wdp"/><Relationship Id="rId43" Type="http://schemas.openxmlformats.org/officeDocument/2006/relationships/image" Target="../media/image71.png"/><Relationship Id="rId44" Type="http://schemas.microsoft.com/office/2007/relationships/hdphoto" Target="../media/hdphoto30.wdp"/><Relationship Id="rId45" Type="http://schemas.openxmlformats.org/officeDocument/2006/relationships/image" Target="../media/image72.png"/><Relationship Id="rId46" Type="http://schemas.microsoft.com/office/2007/relationships/hdphoto" Target="../media/hdphoto31.wdp"/><Relationship Id="rId47" Type="http://schemas.openxmlformats.org/officeDocument/2006/relationships/image" Target="../media/image73.png"/><Relationship Id="rId48" Type="http://schemas.microsoft.com/office/2007/relationships/hdphoto" Target="../media/hdphoto32.wdp"/><Relationship Id="rId49" Type="http://schemas.openxmlformats.org/officeDocument/2006/relationships/image" Target="../media/image74.png"/><Relationship Id="rId1" Type="http://schemas.openxmlformats.org/officeDocument/2006/relationships/slideLayout" Target="../slideLayouts/slideLayout1.xml"/><Relationship Id="rId2" Type="http://schemas.openxmlformats.org/officeDocument/2006/relationships/image" Target="../media/image50.png"/><Relationship Id="rId3" Type="http://schemas.openxmlformats.org/officeDocument/2006/relationships/image" Target="../media/image51.png"/><Relationship Id="rId4" Type="http://schemas.microsoft.com/office/2007/relationships/hdphoto" Target="../media/hdphoto10.wdp"/><Relationship Id="rId5" Type="http://schemas.openxmlformats.org/officeDocument/2006/relationships/image" Target="../media/image52.png"/><Relationship Id="rId6" Type="http://schemas.microsoft.com/office/2007/relationships/hdphoto" Target="../media/hdphoto11.wdp"/><Relationship Id="rId7" Type="http://schemas.openxmlformats.org/officeDocument/2006/relationships/image" Target="../media/image53.png"/><Relationship Id="rId8" Type="http://schemas.microsoft.com/office/2007/relationships/hdphoto" Target="../media/hdphoto12.wdp"/><Relationship Id="rId9" Type="http://schemas.openxmlformats.org/officeDocument/2006/relationships/image" Target="../media/image54.png"/><Relationship Id="rId30" Type="http://schemas.microsoft.com/office/2007/relationships/hdphoto" Target="../media/hdphoto23.wdp"/><Relationship Id="rId31" Type="http://schemas.openxmlformats.org/officeDocument/2006/relationships/image" Target="../media/image65.png"/><Relationship Id="rId32" Type="http://schemas.microsoft.com/office/2007/relationships/hdphoto" Target="../media/hdphoto24.wdp"/><Relationship Id="rId33" Type="http://schemas.openxmlformats.org/officeDocument/2006/relationships/image" Target="../media/image66.png"/><Relationship Id="rId34" Type="http://schemas.microsoft.com/office/2007/relationships/hdphoto" Target="../media/hdphoto25.wdp"/><Relationship Id="rId35" Type="http://schemas.openxmlformats.org/officeDocument/2006/relationships/image" Target="../media/image67.png"/><Relationship Id="rId36" Type="http://schemas.microsoft.com/office/2007/relationships/hdphoto" Target="../media/hdphoto26.wdp"/><Relationship Id="rId37" Type="http://schemas.openxmlformats.org/officeDocument/2006/relationships/image" Target="../media/image68.png"/><Relationship Id="rId38" Type="http://schemas.microsoft.com/office/2007/relationships/hdphoto" Target="../media/hdphoto27.wdp"/><Relationship Id="rId39" Type="http://schemas.openxmlformats.org/officeDocument/2006/relationships/image" Target="../media/image69.png"/><Relationship Id="rId20" Type="http://schemas.microsoft.com/office/2007/relationships/hdphoto" Target="../media/hdphoto18.wdp"/><Relationship Id="rId21" Type="http://schemas.openxmlformats.org/officeDocument/2006/relationships/image" Target="../media/image60.png"/><Relationship Id="rId22" Type="http://schemas.microsoft.com/office/2007/relationships/hdphoto" Target="../media/hdphoto19.wdp"/><Relationship Id="rId23" Type="http://schemas.openxmlformats.org/officeDocument/2006/relationships/image" Target="../media/image61.png"/><Relationship Id="rId24" Type="http://schemas.microsoft.com/office/2007/relationships/hdphoto" Target="../media/hdphoto20.wdp"/><Relationship Id="rId25" Type="http://schemas.openxmlformats.org/officeDocument/2006/relationships/image" Target="../media/image62.png"/><Relationship Id="rId26" Type="http://schemas.microsoft.com/office/2007/relationships/hdphoto" Target="../media/hdphoto21.wdp"/><Relationship Id="rId27" Type="http://schemas.openxmlformats.org/officeDocument/2006/relationships/image" Target="../media/image63.png"/><Relationship Id="rId28" Type="http://schemas.microsoft.com/office/2007/relationships/hdphoto" Target="../media/hdphoto22.wdp"/><Relationship Id="rId29" Type="http://schemas.openxmlformats.org/officeDocument/2006/relationships/image" Target="../media/image64.png"/><Relationship Id="rId10" Type="http://schemas.microsoft.com/office/2007/relationships/hdphoto" Target="../media/hdphoto13.wdp"/><Relationship Id="rId11" Type="http://schemas.openxmlformats.org/officeDocument/2006/relationships/image" Target="../media/image55.png"/><Relationship Id="rId12" Type="http://schemas.microsoft.com/office/2007/relationships/hdphoto" Target="../media/hdphoto14.wdp"/></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9.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1.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5.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6.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7.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8.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9.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0.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1.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2.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3.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4.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4.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5.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7.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9.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5.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0.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1.png"/><Relationship Id="rId3" Type="http://schemas.openxmlformats.org/officeDocument/2006/relationships/image" Target="../media/image112.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3.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4.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5.png"/><Relationship Id="rId3" Type="http://schemas.openxmlformats.org/officeDocument/2006/relationships/image" Target="../media/image116.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7.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8.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9.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0.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1.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2.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3.png"/><Relationship Id="rId3" Type="http://schemas.openxmlformats.org/officeDocument/2006/relationships/image" Target="../media/image124.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5.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6.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7.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8.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www.tes.com/news/does-comic-sans-help-dyslexic-learners" TargetMode="Externa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130.png"/><Relationship Id="rId4" Type="http://schemas.openxmlformats.org/officeDocument/2006/relationships/image" Target="../media/image131.png"/><Relationship Id="rId1" Type="http://schemas.openxmlformats.org/officeDocument/2006/relationships/slideLayout" Target="../slideLayouts/slideLayout1.xml"/><Relationship Id="rId2" Type="http://schemas.openxmlformats.org/officeDocument/2006/relationships/image" Target="../media/image129.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2.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3.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4.png"/><Relationship Id="rId3" Type="http://schemas.openxmlformats.org/officeDocument/2006/relationships/image" Target="../media/image135.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6.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7.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8.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9.jpeg"/><Relationship Id="rId3" Type="http://schemas.openxmlformats.org/officeDocument/2006/relationships/image" Target="../media/image140.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368F4F92-E201-44F4-BB0F-BB6DE1BA4968}"/>
              </a:ext>
            </a:extLst>
          </p:cNvPr>
          <p:cNvSpPr txBox="1"/>
          <p:nvPr/>
        </p:nvSpPr>
        <p:spPr>
          <a:xfrm>
            <a:off x="1446362" y="564305"/>
            <a:ext cx="6251276" cy="28646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gn="ctr">
              <a:lnSpc>
                <a:spcPct val="130000"/>
              </a:lnSpc>
              <a:buFont typeface="Arial" panose="020B0604020202020204" pitchFamily="34" charset="0"/>
            </a:pPr>
            <a:r>
              <a:rPr lang="en-US" sz="3600">
                <a:solidFill>
                  <a:srgbClr val="FF0000"/>
                </a:solidFill>
                <a:latin typeface="Bookman Old Style"/>
              </a:rPr>
              <a:t>A</a:t>
            </a:r>
            <a:r>
              <a:rPr lang="en-US" sz="3600">
                <a:latin typeface="Bookman Old Style"/>
              </a:rPr>
              <a:t>n A-Z of handy hints for using ICT in the history classroom</a:t>
            </a:r>
          </a:p>
          <a:p>
            <a:pPr marL="457200" indent="-457200" algn="ctr">
              <a:lnSpc>
                <a:spcPct val="130000"/>
              </a:lnSpc>
              <a:buFont typeface="Arial" panose="020B0604020202020204" pitchFamily="34" charset="0"/>
            </a:pPr>
            <a:endParaRPr lang="en-US" sz="1400" i="1">
              <a:latin typeface="Bookman Old Style"/>
              <a:cs typeface="Calibri"/>
            </a:endParaRPr>
          </a:p>
          <a:p>
            <a:pPr marL="457200" indent="-457200" algn="ctr">
              <a:lnSpc>
                <a:spcPct val="130000"/>
              </a:lnSpc>
              <a:buFont typeface="Arial" panose="020B0604020202020204" pitchFamily="34" charset="0"/>
            </a:pPr>
            <a:r>
              <a:rPr lang="en-US" sz="1400" i="1">
                <a:latin typeface="Bookman Old Style"/>
                <a:cs typeface="Calibri"/>
              </a:rPr>
              <a:t>OR</a:t>
            </a:r>
          </a:p>
        </p:txBody>
      </p:sp>
      <p:sp>
        <p:nvSpPr>
          <p:cNvPr id="3" name="TextBox 2">
            <a:extLst>
              <a:ext uri="{FF2B5EF4-FFF2-40B4-BE49-F238E27FC236}">
                <a16:creationId xmlns:a16="http://schemas.microsoft.com/office/drawing/2014/main" xmlns="" id="{2095F545-E5E2-4D9D-B89B-1611B675A3CE}"/>
              </a:ext>
            </a:extLst>
          </p:cNvPr>
          <p:cNvSpPr txBox="1"/>
          <p:nvPr/>
        </p:nvSpPr>
        <p:spPr>
          <a:xfrm>
            <a:off x="188686" y="3859048"/>
            <a:ext cx="8766628" cy="23834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gn="ctr">
              <a:lnSpc>
                <a:spcPct val="130000"/>
              </a:lnSpc>
              <a:buFont typeface="Arial" panose="020B0604020202020204" pitchFamily="34" charset="0"/>
            </a:pPr>
            <a:r>
              <a:rPr lang="en-US" sz="2000" i="1">
                <a:solidFill>
                  <a:srgbClr val="FF0000"/>
                </a:solidFill>
                <a:latin typeface="Bookman Old Style"/>
                <a:cs typeface="Calibri"/>
              </a:rPr>
              <a:t>T</a:t>
            </a:r>
            <a:r>
              <a:rPr lang="en-US" sz="2000" i="1">
                <a:latin typeface="Bookman Old Style"/>
                <a:cs typeface="Calibri"/>
              </a:rPr>
              <a:t>wenty-Six Top Tech Tips to Tweak Your Teaching</a:t>
            </a:r>
            <a:endParaRPr lang="en-US" sz="3600">
              <a:latin typeface="Bookman Old Style"/>
              <a:cs typeface="Calibri"/>
            </a:endParaRPr>
          </a:p>
          <a:p>
            <a:pPr marL="457200" indent="-457200" algn="ctr">
              <a:lnSpc>
                <a:spcPct val="130000"/>
              </a:lnSpc>
              <a:buFont typeface="Arial" panose="020B0604020202020204" pitchFamily="34" charset="0"/>
            </a:pPr>
            <a:endParaRPr lang="en-US" sz="2000" i="1">
              <a:latin typeface="Bookman Old Style"/>
              <a:cs typeface="Calibri"/>
            </a:endParaRPr>
          </a:p>
          <a:p>
            <a:pPr marL="457200" indent="-457200" algn="ctr">
              <a:lnSpc>
                <a:spcPct val="130000"/>
              </a:lnSpc>
              <a:buFont typeface="Arial" panose="020B0604020202020204" pitchFamily="34" charset="0"/>
            </a:pPr>
            <a:endParaRPr lang="en-US" sz="2000">
              <a:latin typeface="Bookman Old Style"/>
              <a:cs typeface="Calibri"/>
            </a:endParaRPr>
          </a:p>
          <a:p>
            <a:pPr marL="457200" indent="-457200" algn="ctr">
              <a:lnSpc>
                <a:spcPct val="130000"/>
              </a:lnSpc>
              <a:buFont typeface="Arial" panose="020B0604020202020204" pitchFamily="34" charset="0"/>
            </a:pPr>
            <a:endParaRPr lang="en-US" sz="2000">
              <a:latin typeface="Bookman Old Style"/>
              <a:cs typeface="Calibri"/>
            </a:endParaRPr>
          </a:p>
          <a:p>
            <a:pPr marL="457200" indent="-457200" algn="ctr">
              <a:lnSpc>
                <a:spcPct val="130000"/>
              </a:lnSpc>
              <a:buFont typeface="Arial" panose="020B0604020202020204" pitchFamily="34" charset="0"/>
            </a:pPr>
            <a:r>
              <a:rPr lang="en-US" sz="2000">
                <a:solidFill>
                  <a:srgbClr val="FF0000"/>
                </a:solidFill>
                <a:latin typeface="Bookman Old Style"/>
                <a:cs typeface="Calibri"/>
              </a:rPr>
              <a:t>C</a:t>
            </a:r>
            <a:r>
              <a:rPr lang="en-US" sz="2000">
                <a:latin typeface="Bookman Old Style"/>
                <a:cs typeface="Calibri"/>
              </a:rPr>
              <a:t>orinne </a:t>
            </a:r>
            <a:r>
              <a:rPr lang="en-US" sz="2000" err="1">
                <a:solidFill>
                  <a:srgbClr val="FF0000"/>
                </a:solidFill>
                <a:latin typeface="Bookman Old Style"/>
                <a:cs typeface="Calibri"/>
              </a:rPr>
              <a:t>G</a:t>
            </a:r>
            <a:r>
              <a:rPr lang="en-US" sz="2000" err="1">
                <a:latin typeface="Bookman Old Style"/>
                <a:cs typeface="Calibri"/>
              </a:rPr>
              <a:t>oullée</a:t>
            </a:r>
            <a:r>
              <a:rPr lang="en-US" sz="2000">
                <a:latin typeface="Bookman Old Style"/>
                <a:cs typeface="Calibri"/>
              </a:rPr>
              <a:t> &amp; </a:t>
            </a:r>
            <a:r>
              <a:rPr lang="en-US" sz="2000">
                <a:solidFill>
                  <a:srgbClr val="FF0000"/>
                </a:solidFill>
                <a:latin typeface="Bookman Old Style"/>
                <a:cs typeface="Calibri"/>
              </a:rPr>
              <a:t>M</a:t>
            </a:r>
            <a:r>
              <a:rPr lang="en-US" sz="2000">
                <a:latin typeface="Bookman Old Style"/>
                <a:cs typeface="Calibri"/>
              </a:rPr>
              <a:t>att </a:t>
            </a:r>
            <a:r>
              <a:rPr lang="en-US" sz="2000">
                <a:solidFill>
                  <a:srgbClr val="FF0000"/>
                </a:solidFill>
                <a:latin typeface="Bookman Old Style"/>
                <a:cs typeface="Calibri"/>
              </a:rPr>
              <a:t>S</a:t>
            </a:r>
            <a:r>
              <a:rPr lang="en-US" sz="2000">
                <a:latin typeface="Bookman Old Style"/>
                <a:cs typeface="Calibri"/>
              </a:rPr>
              <a:t>tanford</a:t>
            </a:r>
          </a:p>
          <a:p>
            <a:pPr marL="457200" indent="-457200" algn="ctr">
              <a:lnSpc>
                <a:spcPct val="130000"/>
              </a:lnSpc>
              <a:buFont typeface="Arial" panose="020B0604020202020204" pitchFamily="34" charset="0"/>
            </a:pPr>
            <a:r>
              <a:rPr lang="en-US" sz="1600" err="1">
                <a:solidFill>
                  <a:srgbClr val="FF0000"/>
                </a:solidFill>
                <a:latin typeface="Bookman Old Style"/>
                <a:cs typeface="Calibri"/>
              </a:rPr>
              <a:t>C</a:t>
            </a:r>
            <a:r>
              <a:rPr lang="en-US" sz="1600" err="1">
                <a:latin typeface="Bookman Old Style"/>
                <a:cs typeface="Calibri"/>
              </a:rPr>
              <a:t>ottenham</a:t>
            </a:r>
            <a:r>
              <a:rPr lang="en-US" sz="1600">
                <a:latin typeface="Bookman Old Style"/>
                <a:cs typeface="Calibri"/>
              </a:rPr>
              <a:t> </a:t>
            </a:r>
            <a:r>
              <a:rPr lang="en-US" sz="1600">
                <a:solidFill>
                  <a:srgbClr val="FF0000"/>
                </a:solidFill>
                <a:latin typeface="Bookman Old Style"/>
                <a:cs typeface="Calibri"/>
              </a:rPr>
              <a:t>V</a:t>
            </a:r>
            <a:r>
              <a:rPr lang="en-US" sz="1600">
                <a:latin typeface="Bookman Old Style"/>
                <a:cs typeface="Calibri"/>
              </a:rPr>
              <a:t>illage </a:t>
            </a:r>
            <a:r>
              <a:rPr lang="en-US" sz="1600">
                <a:solidFill>
                  <a:srgbClr val="FF0000"/>
                </a:solidFill>
                <a:latin typeface="Bookman Old Style"/>
                <a:cs typeface="Calibri"/>
              </a:rPr>
              <a:t>C</a:t>
            </a:r>
            <a:r>
              <a:rPr lang="en-US" sz="1600">
                <a:latin typeface="Bookman Old Style"/>
                <a:cs typeface="Calibri"/>
              </a:rPr>
              <a:t>ollege</a:t>
            </a:r>
          </a:p>
        </p:txBody>
      </p:sp>
    </p:spTree>
    <p:extLst>
      <p:ext uri="{BB962C8B-B14F-4D97-AF65-F5344CB8AC3E}">
        <p14:creationId xmlns:p14="http://schemas.microsoft.com/office/powerpoint/2010/main" val="4122800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55599"/>
            <a:ext cx="9144000" cy="7725192"/>
          </a:xfrm>
          <a:prstGeom prst="rect">
            <a:avLst/>
          </a:prstGeom>
          <a:noFill/>
        </p:spPr>
        <p:txBody>
          <a:bodyPr wrap="square" rtlCol="0">
            <a:spAutoFit/>
          </a:bodyPr>
          <a:lstStyle/>
          <a:p>
            <a:r>
              <a:rPr lang="en-GB" sz="49600">
                <a:solidFill>
                  <a:srgbClr val="FF0000"/>
                </a:solidFill>
                <a:latin typeface="Bookman Old Style"/>
                <a:cs typeface="Bookman Old Style"/>
              </a:rPr>
              <a:t>A</a:t>
            </a:r>
            <a:endParaRPr lang="en-GB" sz="8800">
              <a:latin typeface="Bookman Old Style"/>
              <a:cs typeface="Bookman Old Style"/>
            </a:endParaRPr>
          </a:p>
        </p:txBody>
      </p:sp>
      <p:sp>
        <p:nvSpPr>
          <p:cNvPr id="6" name="TextBox 5"/>
          <p:cNvSpPr txBox="1"/>
          <p:nvPr/>
        </p:nvSpPr>
        <p:spPr>
          <a:xfrm rot="20700000">
            <a:off x="3170688" y="3035170"/>
            <a:ext cx="5727747" cy="1272143"/>
          </a:xfrm>
          <a:prstGeom prst="rect">
            <a:avLst/>
          </a:prstGeom>
          <a:noFill/>
        </p:spPr>
        <p:txBody>
          <a:bodyPr wrap="square" rtlCol="0">
            <a:spAutoFit/>
          </a:bodyPr>
          <a:lstStyle/>
          <a:p>
            <a:r>
              <a:rPr lang="en-GB" sz="11500" baseline="3000" err="1">
                <a:latin typeface="Bookman Old Style"/>
                <a:cs typeface="Bookman Old Style"/>
              </a:rPr>
              <a:t>nimatio</a:t>
            </a:r>
            <a:endParaRPr lang="en-GB" sz="11500" baseline="3000">
              <a:latin typeface="Bookman Old Style"/>
              <a:cs typeface="Bookman Old Style"/>
            </a:endParaRPr>
          </a:p>
        </p:txBody>
      </p:sp>
      <p:sp>
        <p:nvSpPr>
          <p:cNvPr id="7" name="TextBox 6"/>
          <p:cNvSpPr txBox="1"/>
          <p:nvPr/>
        </p:nvSpPr>
        <p:spPr>
          <a:xfrm rot="19349287">
            <a:off x="6739206" y="2133607"/>
            <a:ext cx="1529729" cy="1272143"/>
          </a:xfrm>
          <a:prstGeom prst="rect">
            <a:avLst/>
          </a:prstGeom>
          <a:noFill/>
        </p:spPr>
        <p:txBody>
          <a:bodyPr wrap="square" rtlCol="0">
            <a:spAutoFit/>
          </a:bodyPr>
          <a:lstStyle/>
          <a:p>
            <a:r>
              <a:rPr lang="en-GB" sz="11500" baseline="3000">
                <a:latin typeface="Bookman Old Style"/>
                <a:cs typeface="Bookman Old Style"/>
              </a:rPr>
              <a:t>n</a:t>
            </a:r>
          </a:p>
        </p:txBody>
      </p:sp>
      <p:sp>
        <p:nvSpPr>
          <p:cNvPr id="8" name="TextBox 7"/>
          <p:cNvSpPr txBox="1"/>
          <p:nvPr/>
        </p:nvSpPr>
        <p:spPr>
          <a:xfrm rot="18148301">
            <a:off x="7136304" y="1159555"/>
            <a:ext cx="1682038" cy="1272143"/>
          </a:xfrm>
          <a:prstGeom prst="rect">
            <a:avLst/>
          </a:prstGeom>
          <a:noFill/>
        </p:spPr>
        <p:txBody>
          <a:bodyPr wrap="square" rtlCol="0">
            <a:spAutoFit/>
          </a:bodyPr>
          <a:lstStyle/>
          <a:p>
            <a:r>
              <a:rPr lang="en-GB" sz="11500" baseline="3000">
                <a:latin typeface="Bookman Old Style"/>
                <a:cs typeface="Bookman Old Style"/>
              </a:rPr>
              <a:t>s</a:t>
            </a:r>
          </a:p>
        </p:txBody>
      </p:sp>
    </p:spTree>
    <p:extLst>
      <p:ext uri="{BB962C8B-B14F-4D97-AF65-F5344CB8AC3E}">
        <p14:creationId xmlns:p14="http://schemas.microsoft.com/office/powerpoint/2010/main" val="1390256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2655" y="369739"/>
            <a:ext cx="2751377" cy="1272143"/>
          </a:xfrm>
          <a:prstGeom prst="rect">
            <a:avLst/>
          </a:prstGeom>
          <a:noFill/>
        </p:spPr>
        <p:txBody>
          <a:bodyPr wrap="square" rtlCol="0">
            <a:spAutoFit/>
          </a:bodyPr>
          <a:lstStyle/>
          <a:p>
            <a:r>
              <a:rPr lang="en-GB" sz="11500" baseline="3000">
                <a:latin typeface="Bookman Old Style"/>
                <a:cs typeface="Bookman Old Style"/>
              </a:rPr>
              <a:t>Most</a:t>
            </a:r>
          </a:p>
        </p:txBody>
      </p:sp>
      <p:sp>
        <p:nvSpPr>
          <p:cNvPr id="5" name="TextBox 4"/>
          <p:cNvSpPr txBox="1"/>
          <p:nvPr/>
        </p:nvSpPr>
        <p:spPr>
          <a:xfrm>
            <a:off x="3338202" y="352549"/>
            <a:ext cx="5098707" cy="1272143"/>
          </a:xfrm>
          <a:prstGeom prst="rect">
            <a:avLst/>
          </a:prstGeom>
          <a:noFill/>
        </p:spPr>
        <p:txBody>
          <a:bodyPr wrap="square" rtlCol="0">
            <a:spAutoFit/>
          </a:bodyPr>
          <a:lstStyle/>
          <a:p>
            <a:r>
              <a:rPr lang="en-GB" sz="11500" baseline="3000">
                <a:latin typeface="Bookman Old Style"/>
                <a:cs typeface="Bookman Old Style"/>
              </a:rPr>
              <a:t>animation</a:t>
            </a:r>
          </a:p>
        </p:txBody>
      </p:sp>
      <p:sp>
        <p:nvSpPr>
          <p:cNvPr id="6" name="TextBox 5"/>
          <p:cNvSpPr txBox="1"/>
          <p:nvPr/>
        </p:nvSpPr>
        <p:spPr>
          <a:xfrm>
            <a:off x="2289610" y="2187671"/>
            <a:ext cx="1827838" cy="1272143"/>
          </a:xfrm>
          <a:prstGeom prst="rect">
            <a:avLst/>
          </a:prstGeom>
          <a:noFill/>
        </p:spPr>
        <p:txBody>
          <a:bodyPr wrap="square" rtlCol="0">
            <a:spAutoFit/>
          </a:bodyPr>
          <a:lstStyle/>
          <a:p>
            <a:pPr algn="ctr"/>
            <a:r>
              <a:rPr lang="en-GB" sz="11500" baseline="3000">
                <a:latin typeface="Bookman Old Style"/>
                <a:cs typeface="Bookman Old Style"/>
              </a:rPr>
              <a:t>is</a:t>
            </a:r>
          </a:p>
        </p:txBody>
      </p:sp>
      <p:sp>
        <p:nvSpPr>
          <p:cNvPr id="8" name="TextBox 7"/>
          <p:cNvSpPr txBox="1"/>
          <p:nvPr/>
        </p:nvSpPr>
        <p:spPr>
          <a:xfrm>
            <a:off x="250125" y="4294441"/>
            <a:ext cx="8658180" cy="1272143"/>
          </a:xfrm>
          <a:prstGeom prst="rect">
            <a:avLst/>
          </a:prstGeom>
          <a:noFill/>
        </p:spPr>
        <p:txBody>
          <a:bodyPr wrap="square" rtlCol="0">
            <a:spAutoFit/>
          </a:bodyPr>
          <a:lstStyle/>
          <a:p>
            <a:pPr algn="ctr"/>
            <a:r>
              <a:rPr lang="en-GB" sz="11500" baseline="3000">
                <a:latin typeface="Bookman Old Style"/>
                <a:cs typeface="Bookman Old Style"/>
              </a:rPr>
              <a:t>don’t use it.</a:t>
            </a:r>
          </a:p>
        </p:txBody>
      </p:sp>
      <p:sp>
        <p:nvSpPr>
          <p:cNvPr id="9" name="TextBox 8"/>
          <p:cNvSpPr txBox="1"/>
          <p:nvPr/>
        </p:nvSpPr>
        <p:spPr>
          <a:xfrm>
            <a:off x="4117448" y="2187671"/>
            <a:ext cx="3520991" cy="1272143"/>
          </a:xfrm>
          <a:prstGeom prst="rect">
            <a:avLst/>
          </a:prstGeom>
          <a:noFill/>
        </p:spPr>
        <p:txBody>
          <a:bodyPr wrap="square" rtlCol="0">
            <a:spAutoFit/>
          </a:bodyPr>
          <a:lstStyle/>
          <a:p>
            <a:r>
              <a:rPr lang="en-GB" sz="11500" baseline="3000">
                <a:latin typeface="Bookman Old Style"/>
                <a:cs typeface="Bookman Old Style"/>
              </a:rPr>
              <a:t>crap </a:t>
            </a:r>
            <a:r>
              <a:rPr lang="mr-IN" sz="11500" baseline="3000">
                <a:latin typeface="Bookman Old Style"/>
                <a:cs typeface="Bookman Old Style"/>
              </a:rPr>
              <a:t>–</a:t>
            </a:r>
            <a:r>
              <a:rPr lang="en-GB" sz="11500" baseline="3000">
                <a:latin typeface="Bookman Old Style"/>
                <a:cs typeface="Bookman Old Style"/>
              </a:rPr>
              <a:t> </a:t>
            </a:r>
          </a:p>
        </p:txBody>
      </p:sp>
    </p:spTree>
    <p:extLst>
      <p:ext uri="{BB962C8B-B14F-4D97-AF65-F5344CB8AC3E}">
        <p14:creationId xmlns:p14="http://schemas.microsoft.com/office/powerpoint/2010/main" val="28858364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52" presetClass="entr" presetSubtype="0" fill="hold" grpId="0" nodeType="afterEffect">
                                  <p:stCondLst>
                                    <p:cond delay="0"/>
                                  </p:stCondLst>
                                  <p:iterate type="lt">
                                    <p:tmPct val="0"/>
                                  </p:iterate>
                                  <p:childTnLst>
                                    <p:set>
                                      <p:cBhvr>
                                        <p:cTn id="23" dur="1" fill="hold">
                                          <p:stCondLst>
                                            <p:cond delay="0"/>
                                          </p:stCondLst>
                                        </p:cTn>
                                        <p:tgtEl>
                                          <p:spTgt spid="5"/>
                                        </p:tgtEl>
                                        <p:attrNameLst>
                                          <p:attrName>style.visibility</p:attrName>
                                        </p:attrNameLst>
                                      </p:cBhvr>
                                      <p:to>
                                        <p:strVal val="visible"/>
                                      </p:to>
                                    </p:set>
                                    <p:animScale>
                                      <p:cBhvr>
                                        <p:cTn id="24"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500" decel="50000" fill="hold">
                                          <p:stCondLst>
                                            <p:cond delay="0"/>
                                          </p:stCondLst>
                                        </p:cTn>
                                        <p:tgtEl>
                                          <p:spTgt spid="5"/>
                                        </p:tgtEl>
                                        <p:attrNameLst>
                                          <p:attrName>ppt_x</p:attrName>
                                          <p:attrName>ppt_y</p:attrName>
                                        </p:attrNameLst>
                                      </p:cBhvr>
                                    </p:animMotion>
                                    <p:animEffect transition="in" filter="fade">
                                      <p:cBhvr>
                                        <p:cTn id="26" dur="500"/>
                                        <p:tgtEl>
                                          <p:spTgt spid="5"/>
                                        </p:tgtEl>
                                      </p:cBhvr>
                                    </p:animEffect>
                                  </p:childTnLst>
                                </p:cTn>
                              </p:par>
                            </p:childTnLst>
                          </p:cTn>
                        </p:par>
                        <p:par>
                          <p:cTn id="27" fill="hold">
                            <p:stCondLst>
                              <p:cond delay="2500"/>
                            </p:stCondLst>
                            <p:childTnLst>
                              <p:par>
                                <p:cTn id="28" presetID="38" presetClass="entr" presetSubtype="0" accel="50000" fill="hold" grpId="0" nodeType="afterEffect">
                                  <p:stCondLst>
                                    <p:cond delay="0"/>
                                  </p:stCondLst>
                                  <p:iterate type="lt">
                                    <p:tmPct val="50000"/>
                                  </p:iterate>
                                  <p:childTnLst>
                                    <p:set>
                                      <p:cBhvr>
                                        <p:cTn id="29" dur="1" fill="hold">
                                          <p:stCondLst>
                                            <p:cond delay="0"/>
                                          </p:stCondLst>
                                        </p:cTn>
                                        <p:tgtEl>
                                          <p:spTgt spid="6"/>
                                        </p:tgtEl>
                                        <p:attrNameLst>
                                          <p:attrName>style.visibility</p:attrName>
                                        </p:attrNameLst>
                                      </p:cBhvr>
                                      <p:to>
                                        <p:strVal val="visible"/>
                                      </p:to>
                                    </p:set>
                                    <p:set>
                                      <p:cBhvr>
                                        <p:cTn id="30" dur="455" fill="hold">
                                          <p:stCondLst>
                                            <p:cond delay="0"/>
                                          </p:stCondLst>
                                        </p:cTn>
                                        <p:tgtEl>
                                          <p:spTgt spid="6"/>
                                        </p:tgtEl>
                                        <p:attrNameLst>
                                          <p:attrName>style.rotation</p:attrName>
                                        </p:attrNameLst>
                                      </p:cBhvr>
                                      <p:to>
                                        <p:strVal val="-45.0"/>
                                      </p:to>
                                    </p:set>
                                    <p:anim calcmode="lin" valueType="num">
                                      <p:cBhvr>
                                        <p:cTn id="31"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32"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33"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34"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par>
                          <p:cTn id="35" fill="hold">
                            <p:stCondLst>
                              <p:cond delay="4000"/>
                            </p:stCondLst>
                            <p:childTnLst>
                              <p:par>
                                <p:cTn id="36" presetID="25" presetClass="entr" presetSubtype="0" fill="hold" grpId="0" nodeType="afterEffect">
                                  <p:stCondLst>
                                    <p:cond delay="0"/>
                                  </p:stCondLst>
                                  <p:iterate type="lt">
                                    <p:tmPct val="0"/>
                                  </p:iterate>
                                  <p:childTnLst>
                                    <p:set>
                                      <p:cBhvr>
                                        <p:cTn id="37" dur="1" fill="hold">
                                          <p:stCondLst>
                                            <p:cond delay="0"/>
                                          </p:stCondLst>
                                        </p:cTn>
                                        <p:tgtEl>
                                          <p:spTgt spid="9"/>
                                        </p:tgtEl>
                                        <p:attrNameLst>
                                          <p:attrName>style.visibility</p:attrName>
                                        </p:attrNameLst>
                                      </p:cBhvr>
                                      <p:to>
                                        <p:strVal val="visible"/>
                                      </p:to>
                                    </p:set>
                                    <p:anim calcmode="lin" valueType="num">
                                      <p:cBhvr>
                                        <p:cTn id="38"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41" dur="1000" fill="hold"/>
                                        <p:tgtEl>
                                          <p:spTgt spid="9"/>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9"/>
                                        </p:tgtEl>
                                      </p:cBhvr>
                                    </p:animEffect>
                                  </p:childTnLst>
                                </p:cTn>
                              </p:par>
                            </p:childTnLst>
                          </p:cTn>
                        </p:par>
                        <p:par>
                          <p:cTn id="46" fill="hold">
                            <p:stCondLst>
                              <p:cond delay="5000"/>
                            </p:stCondLst>
                            <p:childTnLst>
                              <p:par>
                                <p:cTn id="47" presetID="26" presetClass="entr" presetSubtype="0" fill="hold" grpId="0" nodeType="afterEffect">
                                  <p:stCondLst>
                                    <p:cond delay="0"/>
                                  </p:stCondLst>
                                  <p:iterate type="lt">
                                    <p:tmPct val="0"/>
                                  </p:iterate>
                                  <p:childTnLst>
                                    <p:set>
                                      <p:cBhvr>
                                        <p:cTn id="48" dur="1" fill="hold">
                                          <p:stCondLst>
                                            <p:cond delay="0"/>
                                          </p:stCondLst>
                                        </p:cTn>
                                        <p:tgtEl>
                                          <p:spTgt spid="8"/>
                                        </p:tgtEl>
                                        <p:attrNameLst>
                                          <p:attrName>style.visibility</p:attrName>
                                        </p:attrNameLst>
                                      </p:cBhvr>
                                      <p:to>
                                        <p:strVal val="visible"/>
                                      </p:to>
                                    </p:set>
                                    <p:animEffect transition="in" filter="wipe(down)">
                                      <p:cBhvr>
                                        <p:cTn id="49" dur="580">
                                          <p:stCondLst>
                                            <p:cond delay="0"/>
                                          </p:stCondLst>
                                        </p:cTn>
                                        <p:tgtEl>
                                          <p:spTgt spid="8"/>
                                        </p:tgtEl>
                                      </p:cBhvr>
                                    </p:animEffect>
                                    <p:anim calcmode="lin" valueType="num">
                                      <p:cBhvr>
                                        <p:cTn id="5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5" dur="26">
                                          <p:stCondLst>
                                            <p:cond delay="650"/>
                                          </p:stCondLst>
                                        </p:cTn>
                                        <p:tgtEl>
                                          <p:spTgt spid="8"/>
                                        </p:tgtEl>
                                      </p:cBhvr>
                                      <p:to x="100000" y="60000"/>
                                    </p:animScale>
                                    <p:animScale>
                                      <p:cBhvr>
                                        <p:cTn id="56" dur="166" decel="50000">
                                          <p:stCondLst>
                                            <p:cond delay="676"/>
                                          </p:stCondLst>
                                        </p:cTn>
                                        <p:tgtEl>
                                          <p:spTgt spid="8"/>
                                        </p:tgtEl>
                                      </p:cBhvr>
                                      <p:to x="100000" y="100000"/>
                                    </p:animScale>
                                    <p:animScale>
                                      <p:cBhvr>
                                        <p:cTn id="57" dur="26">
                                          <p:stCondLst>
                                            <p:cond delay="1312"/>
                                          </p:stCondLst>
                                        </p:cTn>
                                        <p:tgtEl>
                                          <p:spTgt spid="8"/>
                                        </p:tgtEl>
                                      </p:cBhvr>
                                      <p:to x="100000" y="80000"/>
                                    </p:animScale>
                                    <p:animScale>
                                      <p:cBhvr>
                                        <p:cTn id="58" dur="166" decel="50000">
                                          <p:stCondLst>
                                            <p:cond delay="1338"/>
                                          </p:stCondLst>
                                        </p:cTn>
                                        <p:tgtEl>
                                          <p:spTgt spid="8"/>
                                        </p:tgtEl>
                                      </p:cBhvr>
                                      <p:to x="100000" y="100000"/>
                                    </p:animScale>
                                    <p:animScale>
                                      <p:cBhvr>
                                        <p:cTn id="59" dur="26">
                                          <p:stCondLst>
                                            <p:cond delay="1642"/>
                                          </p:stCondLst>
                                        </p:cTn>
                                        <p:tgtEl>
                                          <p:spTgt spid="8"/>
                                        </p:tgtEl>
                                      </p:cBhvr>
                                      <p:to x="100000" y="90000"/>
                                    </p:animScale>
                                    <p:animScale>
                                      <p:cBhvr>
                                        <p:cTn id="60" dur="166" decel="50000">
                                          <p:stCondLst>
                                            <p:cond delay="1668"/>
                                          </p:stCondLst>
                                        </p:cTn>
                                        <p:tgtEl>
                                          <p:spTgt spid="8"/>
                                        </p:tgtEl>
                                      </p:cBhvr>
                                      <p:to x="100000" y="100000"/>
                                    </p:animScale>
                                    <p:animScale>
                                      <p:cBhvr>
                                        <p:cTn id="61" dur="26">
                                          <p:stCondLst>
                                            <p:cond delay="1808"/>
                                          </p:stCondLst>
                                        </p:cTn>
                                        <p:tgtEl>
                                          <p:spTgt spid="8"/>
                                        </p:tgtEl>
                                      </p:cBhvr>
                                      <p:to x="100000" y="95000"/>
                                    </p:animScale>
                                    <p:animScale>
                                      <p:cBhvr>
                                        <p:cTn id="62" dur="166" decel="50000">
                                          <p:stCondLst>
                                            <p:cond delay="1834"/>
                                          </p:stCondLst>
                                        </p:cTn>
                                        <p:tgtEl>
                                          <p:spTgt spid="8"/>
                                        </p:tgtEl>
                                      </p:cBhvr>
                                      <p:to x="100000" y="100000"/>
                                    </p:animScale>
                                  </p:childTnLst>
                                </p:cTn>
                              </p:par>
                            </p:childTnLst>
                          </p:cTn>
                        </p:par>
                        <p:par>
                          <p:cTn id="63" fill="hold">
                            <p:stCondLst>
                              <p:cond delay="7000"/>
                            </p:stCondLst>
                            <p:childTnLst>
                              <p:par>
                                <p:cTn id="64" presetID="16" presetClass="emph" presetSubtype="0" fill="hold" grpId="1" nodeType="afterEffect">
                                  <p:stCondLst>
                                    <p:cond delay="0"/>
                                  </p:stCondLst>
                                  <p:iterate type="lt">
                                    <p:tmPct val="4000"/>
                                  </p:iterate>
                                  <p:childTnLst>
                                    <p:set>
                                      <p:cBhvr override="childStyle">
                                        <p:cTn id="65" dur="500" fill="hold"/>
                                        <p:tgtEl>
                                          <p:spTgt spid="4"/>
                                        </p:tgtEl>
                                        <p:attrNameLst>
                                          <p:attrName>style.color</p:attrName>
                                        </p:attrNameLst>
                                      </p:cBhvr>
                                      <p:to>
                                        <p:clrVal>
                                          <a:schemeClr val="accent2"/>
                                        </p:clrVal>
                                      </p:to>
                                    </p:set>
                                    <p:set>
                                      <p:cBhvr>
                                        <p:cTn id="66" dur="500" fill="hold"/>
                                        <p:tgtEl>
                                          <p:spTgt spid="4"/>
                                        </p:tgtEl>
                                        <p:attrNameLst>
                                          <p:attrName>fillcolor</p:attrName>
                                        </p:attrNameLst>
                                      </p:cBhvr>
                                      <p:to>
                                        <p:clrVal>
                                          <a:schemeClr val="accent2"/>
                                        </p:clrVal>
                                      </p:to>
                                    </p:set>
                                    <p:set>
                                      <p:cBhvr>
                                        <p:cTn id="67" dur="500" fill="hold"/>
                                        <p:tgtEl>
                                          <p:spTgt spid="4"/>
                                        </p:tgtEl>
                                        <p:attrNameLst>
                                          <p:attrName>fill.type</p:attrName>
                                        </p:attrNameLst>
                                      </p:cBhvr>
                                      <p:to>
                                        <p:strVal val="solid"/>
                                      </p:to>
                                    </p:set>
                                  </p:childTnLst>
                                </p:cTn>
                              </p:par>
                              <p:par>
                                <p:cTn id="68" presetID="16" presetClass="emph" presetSubtype="0" fill="hold" grpId="1" nodeType="withEffect">
                                  <p:stCondLst>
                                    <p:cond delay="0"/>
                                  </p:stCondLst>
                                  <p:iterate type="lt">
                                    <p:tmPct val="4000"/>
                                  </p:iterate>
                                  <p:childTnLst>
                                    <p:set>
                                      <p:cBhvr override="childStyle">
                                        <p:cTn id="69" dur="500" fill="hold"/>
                                        <p:tgtEl>
                                          <p:spTgt spid="5"/>
                                        </p:tgtEl>
                                        <p:attrNameLst>
                                          <p:attrName>style.color</p:attrName>
                                        </p:attrNameLst>
                                      </p:cBhvr>
                                      <p:to>
                                        <p:clrVal>
                                          <a:schemeClr val="accent2"/>
                                        </p:clrVal>
                                      </p:to>
                                    </p:set>
                                    <p:set>
                                      <p:cBhvr>
                                        <p:cTn id="70" dur="500" fill="hold"/>
                                        <p:tgtEl>
                                          <p:spTgt spid="5"/>
                                        </p:tgtEl>
                                        <p:attrNameLst>
                                          <p:attrName>fillcolor</p:attrName>
                                        </p:attrNameLst>
                                      </p:cBhvr>
                                      <p:to>
                                        <p:clrVal>
                                          <a:schemeClr val="accent2"/>
                                        </p:clrVal>
                                      </p:to>
                                    </p:set>
                                    <p:set>
                                      <p:cBhvr>
                                        <p:cTn id="71" dur="500" fill="hold"/>
                                        <p:tgtEl>
                                          <p:spTgt spid="5"/>
                                        </p:tgtEl>
                                        <p:attrNameLst>
                                          <p:attrName>fill.type</p:attrName>
                                        </p:attrNameLst>
                                      </p:cBhvr>
                                      <p:to>
                                        <p:strVal val="solid"/>
                                      </p:to>
                                    </p:set>
                                  </p:childTnLst>
                                </p:cTn>
                              </p:par>
                              <p:par>
                                <p:cTn id="72" presetID="16" presetClass="emph" presetSubtype="0" fill="hold" grpId="1" nodeType="withEffect">
                                  <p:stCondLst>
                                    <p:cond delay="0"/>
                                  </p:stCondLst>
                                  <p:iterate type="lt">
                                    <p:tmPct val="4000"/>
                                  </p:iterate>
                                  <p:childTnLst>
                                    <p:set>
                                      <p:cBhvr override="childStyle">
                                        <p:cTn id="73" dur="500" fill="hold"/>
                                        <p:tgtEl>
                                          <p:spTgt spid="6"/>
                                        </p:tgtEl>
                                        <p:attrNameLst>
                                          <p:attrName>style.color</p:attrName>
                                        </p:attrNameLst>
                                      </p:cBhvr>
                                      <p:to>
                                        <p:clrVal>
                                          <a:schemeClr val="accent2"/>
                                        </p:clrVal>
                                      </p:to>
                                    </p:set>
                                    <p:set>
                                      <p:cBhvr>
                                        <p:cTn id="74" dur="500" fill="hold"/>
                                        <p:tgtEl>
                                          <p:spTgt spid="6"/>
                                        </p:tgtEl>
                                        <p:attrNameLst>
                                          <p:attrName>fillcolor</p:attrName>
                                        </p:attrNameLst>
                                      </p:cBhvr>
                                      <p:to>
                                        <p:clrVal>
                                          <a:schemeClr val="accent2"/>
                                        </p:clrVal>
                                      </p:to>
                                    </p:set>
                                    <p:set>
                                      <p:cBhvr>
                                        <p:cTn id="75" dur="500" fill="hold"/>
                                        <p:tgtEl>
                                          <p:spTgt spid="6"/>
                                        </p:tgtEl>
                                        <p:attrNameLst>
                                          <p:attrName>fill.type</p:attrName>
                                        </p:attrNameLst>
                                      </p:cBhvr>
                                      <p:to>
                                        <p:strVal val="solid"/>
                                      </p:to>
                                    </p:set>
                                  </p:childTnLst>
                                </p:cTn>
                              </p:par>
                              <p:par>
                                <p:cTn id="76" presetID="16" presetClass="emph" presetSubtype="0" fill="hold" grpId="1" nodeType="withEffect">
                                  <p:stCondLst>
                                    <p:cond delay="0"/>
                                  </p:stCondLst>
                                  <p:iterate type="lt">
                                    <p:tmPct val="4000"/>
                                  </p:iterate>
                                  <p:childTnLst>
                                    <p:set>
                                      <p:cBhvr override="childStyle">
                                        <p:cTn id="77" dur="500" fill="hold"/>
                                        <p:tgtEl>
                                          <p:spTgt spid="8"/>
                                        </p:tgtEl>
                                        <p:attrNameLst>
                                          <p:attrName>style.color</p:attrName>
                                        </p:attrNameLst>
                                      </p:cBhvr>
                                      <p:to>
                                        <p:clrVal>
                                          <a:schemeClr val="accent2"/>
                                        </p:clrVal>
                                      </p:to>
                                    </p:set>
                                    <p:set>
                                      <p:cBhvr>
                                        <p:cTn id="78" dur="500" fill="hold"/>
                                        <p:tgtEl>
                                          <p:spTgt spid="8"/>
                                        </p:tgtEl>
                                        <p:attrNameLst>
                                          <p:attrName>fillcolor</p:attrName>
                                        </p:attrNameLst>
                                      </p:cBhvr>
                                      <p:to>
                                        <p:clrVal>
                                          <a:schemeClr val="accent2"/>
                                        </p:clrVal>
                                      </p:to>
                                    </p:set>
                                    <p:set>
                                      <p:cBhvr>
                                        <p:cTn id="79" dur="500" fill="hold"/>
                                        <p:tgtEl>
                                          <p:spTgt spid="8"/>
                                        </p:tgtEl>
                                        <p:attrNameLst>
                                          <p:attrName>fill.type</p:attrName>
                                        </p:attrNameLst>
                                      </p:cBhvr>
                                      <p:to>
                                        <p:strVal val="solid"/>
                                      </p:to>
                                    </p:set>
                                  </p:childTnLst>
                                </p:cTn>
                              </p:par>
                              <p:par>
                                <p:cTn id="80" presetID="16" presetClass="emph" presetSubtype="0" fill="hold" grpId="1" nodeType="withEffect">
                                  <p:stCondLst>
                                    <p:cond delay="0"/>
                                  </p:stCondLst>
                                  <p:iterate type="lt">
                                    <p:tmPct val="4000"/>
                                  </p:iterate>
                                  <p:childTnLst>
                                    <p:set>
                                      <p:cBhvr override="childStyle">
                                        <p:cTn id="81" dur="500" fill="hold"/>
                                        <p:tgtEl>
                                          <p:spTgt spid="9"/>
                                        </p:tgtEl>
                                        <p:attrNameLst>
                                          <p:attrName>style.color</p:attrName>
                                        </p:attrNameLst>
                                      </p:cBhvr>
                                      <p:to>
                                        <p:clrVal>
                                          <a:schemeClr val="accent2"/>
                                        </p:clrVal>
                                      </p:to>
                                    </p:set>
                                    <p:set>
                                      <p:cBhvr>
                                        <p:cTn id="82" dur="500" fill="hold"/>
                                        <p:tgtEl>
                                          <p:spTgt spid="9"/>
                                        </p:tgtEl>
                                        <p:attrNameLst>
                                          <p:attrName>fillcolor</p:attrName>
                                        </p:attrNameLst>
                                      </p:cBhvr>
                                      <p:to>
                                        <p:clrVal>
                                          <a:schemeClr val="accent2"/>
                                        </p:clrVal>
                                      </p:to>
                                    </p:set>
                                    <p:set>
                                      <p:cBhvr>
                                        <p:cTn id="83" dur="500" fill="hold"/>
                                        <p:tgtEl>
                                          <p:spTgt spid="9"/>
                                        </p:tgtEl>
                                        <p:attrNameLst>
                                          <p:attrName>fill.type</p:attrName>
                                        </p:attrNameLst>
                                      </p:cBhvr>
                                      <p:to>
                                        <p:strVal val="solid"/>
                                      </p:to>
                                    </p:set>
                                  </p:childTnLst>
                                </p:cTn>
                              </p:par>
                            </p:childTnLst>
                          </p:cTn>
                        </p:par>
                        <p:par>
                          <p:cTn id="84" fill="hold">
                            <p:stCondLst>
                              <p:cond delay="7700"/>
                            </p:stCondLst>
                            <p:childTnLst>
                              <p:par>
                                <p:cTn id="85" presetID="21" presetClass="emph" presetSubtype="0" fill="hold" grpId="2" nodeType="afterEffect">
                                  <p:stCondLst>
                                    <p:cond delay="0"/>
                                  </p:stCondLst>
                                  <p:iterate type="lt">
                                    <p:tmPct val="0"/>
                                  </p:iterate>
                                  <p:childTnLst>
                                    <p:animClr clrSpc="hsl" dir="cw">
                                      <p:cBhvr override="childStyle">
                                        <p:cTn id="86" dur="500" fill="hold"/>
                                        <p:tgtEl>
                                          <p:spTgt spid="4"/>
                                        </p:tgtEl>
                                        <p:attrNameLst>
                                          <p:attrName>style.color</p:attrName>
                                        </p:attrNameLst>
                                      </p:cBhvr>
                                      <p:by>
                                        <p:hsl h="7200000" s="0" l="0"/>
                                      </p:by>
                                    </p:animClr>
                                    <p:animClr clrSpc="hsl" dir="cw">
                                      <p:cBhvr>
                                        <p:cTn id="87" dur="500" fill="hold"/>
                                        <p:tgtEl>
                                          <p:spTgt spid="4"/>
                                        </p:tgtEl>
                                        <p:attrNameLst>
                                          <p:attrName>fillcolor</p:attrName>
                                        </p:attrNameLst>
                                      </p:cBhvr>
                                      <p:by>
                                        <p:hsl h="7200000" s="0" l="0"/>
                                      </p:by>
                                    </p:animClr>
                                    <p:animClr clrSpc="hsl" dir="cw">
                                      <p:cBhvr>
                                        <p:cTn id="88" dur="500" fill="hold"/>
                                        <p:tgtEl>
                                          <p:spTgt spid="4"/>
                                        </p:tgtEl>
                                        <p:attrNameLst>
                                          <p:attrName>stroke.color</p:attrName>
                                        </p:attrNameLst>
                                      </p:cBhvr>
                                      <p:by>
                                        <p:hsl h="7200000" s="0" l="0"/>
                                      </p:by>
                                    </p:animClr>
                                    <p:set>
                                      <p:cBhvr>
                                        <p:cTn id="89" dur="500" fill="hold"/>
                                        <p:tgtEl>
                                          <p:spTgt spid="4"/>
                                        </p:tgtEl>
                                        <p:attrNameLst>
                                          <p:attrName>fill.type</p:attrName>
                                        </p:attrNameLst>
                                      </p:cBhvr>
                                      <p:to>
                                        <p:strVal val="solid"/>
                                      </p:to>
                                    </p:set>
                                  </p:childTnLst>
                                </p:cTn>
                              </p:par>
                              <p:par>
                                <p:cTn id="90" presetID="21" presetClass="emph" presetSubtype="0" fill="hold" grpId="2" nodeType="withEffect">
                                  <p:stCondLst>
                                    <p:cond delay="0"/>
                                  </p:stCondLst>
                                  <p:iterate type="lt">
                                    <p:tmPct val="0"/>
                                  </p:iterate>
                                  <p:childTnLst>
                                    <p:animClr clrSpc="hsl" dir="cw">
                                      <p:cBhvr override="childStyle">
                                        <p:cTn id="91" dur="500" fill="hold"/>
                                        <p:tgtEl>
                                          <p:spTgt spid="5"/>
                                        </p:tgtEl>
                                        <p:attrNameLst>
                                          <p:attrName>style.color</p:attrName>
                                        </p:attrNameLst>
                                      </p:cBhvr>
                                      <p:by>
                                        <p:hsl h="7200000" s="0" l="0"/>
                                      </p:by>
                                    </p:animClr>
                                    <p:animClr clrSpc="hsl" dir="cw">
                                      <p:cBhvr>
                                        <p:cTn id="92" dur="500" fill="hold"/>
                                        <p:tgtEl>
                                          <p:spTgt spid="5"/>
                                        </p:tgtEl>
                                        <p:attrNameLst>
                                          <p:attrName>fillcolor</p:attrName>
                                        </p:attrNameLst>
                                      </p:cBhvr>
                                      <p:by>
                                        <p:hsl h="7200000" s="0" l="0"/>
                                      </p:by>
                                    </p:animClr>
                                    <p:animClr clrSpc="hsl" dir="cw">
                                      <p:cBhvr>
                                        <p:cTn id="93" dur="500" fill="hold"/>
                                        <p:tgtEl>
                                          <p:spTgt spid="5"/>
                                        </p:tgtEl>
                                        <p:attrNameLst>
                                          <p:attrName>stroke.color</p:attrName>
                                        </p:attrNameLst>
                                      </p:cBhvr>
                                      <p:by>
                                        <p:hsl h="7200000" s="0" l="0"/>
                                      </p:by>
                                    </p:animClr>
                                    <p:set>
                                      <p:cBhvr>
                                        <p:cTn id="94" dur="500" fill="hold"/>
                                        <p:tgtEl>
                                          <p:spTgt spid="5"/>
                                        </p:tgtEl>
                                        <p:attrNameLst>
                                          <p:attrName>fill.type</p:attrName>
                                        </p:attrNameLst>
                                      </p:cBhvr>
                                      <p:to>
                                        <p:strVal val="solid"/>
                                      </p:to>
                                    </p:set>
                                  </p:childTnLst>
                                </p:cTn>
                              </p:par>
                              <p:par>
                                <p:cTn id="95" presetID="21" presetClass="emph" presetSubtype="0" fill="hold" grpId="2" nodeType="withEffect">
                                  <p:stCondLst>
                                    <p:cond delay="0"/>
                                  </p:stCondLst>
                                  <p:iterate type="lt">
                                    <p:tmPct val="0"/>
                                  </p:iterate>
                                  <p:childTnLst>
                                    <p:animClr clrSpc="hsl" dir="cw">
                                      <p:cBhvr override="childStyle">
                                        <p:cTn id="96" dur="500" fill="hold"/>
                                        <p:tgtEl>
                                          <p:spTgt spid="6"/>
                                        </p:tgtEl>
                                        <p:attrNameLst>
                                          <p:attrName>style.color</p:attrName>
                                        </p:attrNameLst>
                                      </p:cBhvr>
                                      <p:by>
                                        <p:hsl h="7200000" s="0" l="0"/>
                                      </p:by>
                                    </p:animClr>
                                    <p:animClr clrSpc="hsl" dir="cw">
                                      <p:cBhvr>
                                        <p:cTn id="97" dur="500" fill="hold"/>
                                        <p:tgtEl>
                                          <p:spTgt spid="6"/>
                                        </p:tgtEl>
                                        <p:attrNameLst>
                                          <p:attrName>fillcolor</p:attrName>
                                        </p:attrNameLst>
                                      </p:cBhvr>
                                      <p:by>
                                        <p:hsl h="7200000" s="0" l="0"/>
                                      </p:by>
                                    </p:animClr>
                                    <p:animClr clrSpc="hsl" dir="cw">
                                      <p:cBhvr>
                                        <p:cTn id="98" dur="500" fill="hold"/>
                                        <p:tgtEl>
                                          <p:spTgt spid="6"/>
                                        </p:tgtEl>
                                        <p:attrNameLst>
                                          <p:attrName>stroke.color</p:attrName>
                                        </p:attrNameLst>
                                      </p:cBhvr>
                                      <p:by>
                                        <p:hsl h="7200000" s="0" l="0"/>
                                      </p:by>
                                    </p:animClr>
                                    <p:set>
                                      <p:cBhvr>
                                        <p:cTn id="99" dur="500" fill="hold"/>
                                        <p:tgtEl>
                                          <p:spTgt spid="6"/>
                                        </p:tgtEl>
                                        <p:attrNameLst>
                                          <p:attrName>fill.type</p:attrName>
                                        </p:attrNameLst>
                                      </p:cBhvr>
                                      <p:to>
                                        <p:strVal val="solid"/>
                                      </p:to>
                                    </p:set>
                                  </p:childTnLst>
                                </p:cTn>
                              </p:par>
                              <p:par>
                                <p:cTn id="100" presetID="21" presetClass="emph" presetSubtype="0" fill="hold" grpId="2" nodeType="withEffect">
                                  <p:stCondLst>
                                    <p:cond delay="0"/>
                                  </p:stCondLst>
                                  <p:iterate type="lt">
                                    <p:tmPct val="0"/>
                                  </p:iterate>
                                  <p:childTnLst>
                                    <p:animClr clrSpc="hsl" dir="cw">
                                      <p:cBhvr override="childStyle">
                                        <p:cTn id="101" dur="500" fill="hold"/>
                                        <p:tgtEl>
                                          <p:spTgt spid="8"/>
                                        </p:tgtEl>
                                        <p:attrNameLst>
                                          <p:attrName>style.color</p:attrName>
                                        </p:attrNameLst>
                                      </p:cBhvr>
                                      <p:by>
                                        <p:hsl h="7200000" s="0" l="0"/>
                                      </p:by>
                                    </p:animClr>
                                    <p:animClr clrSpc="hsl" dir="cw">
                                      <p:cBhvr>
                                        <p:cTn id="102" dur="500" fill="hold"/>
                                        <p:tgtEl>
                                          <p:spTgt spid="8"/>
                                        </p:tgtEl>
                                        <p:attrNameLst>
                                          <p:attrName>fillcolor</p:attrName>
                                        </p:attrNameLst>
                                      </p:cBhvr>
                                      <p:by>
                                        <p:hsl h="7200000" s="0" l="0"/>
                                      </p:by>
                                    </p:animClr>
                                    <p:animClr clrSpc="hsl" dir="cw">
                                      <p:cBhvr>
                                        <p:cTn id="103" dur="500" fill="hold"/>
                                        <p:tgtEl>
                                          <p:spTgt spid="8"/>
                                        </p:tgtEl>
                                        <p:attrNameLst>
                                          <p:attrName>stroke.color</p:attrName>
                                        </p:attrNameLst>
                                      </p:cBhvr>
                                      <p:by>
                                        <p:hsl h="7200000" s="0" l="0"/>
                                      </p:by>
                                    </p:animClr>
                                    <p:set>
                                      <p:cBhvr>
                                        <p:cTn id="104" dur="500" fill="hold"/>
                                        <p:tgtEl>
                                          <p:spTgt spid="8"/>
                                        </p:tgtEl>
                                        <p:attrNameLst>
                                          <p:attrName>fill.type</p:attrName>
                                        </p:attrNameLst>
                                      </p:cBhvr>
                                      <p:to>
                                        <p:strVal val="solid"/>
                                      </p:to>
                                    </p:set>
                                  </p:childTnLst>
                                </p:cTn>
                              </p:par>
                              <p:par>
                                <p:cTn id="105" presetID="21" presetClass="emph" presetSubtype="0" fill="hold" grpId="2" nodeType="withEffect">
                                  <p:stCondLst>
                                    <p:cond delay="0"/>
                                  </p:stCondLst>
                                  <p:iterate type="lt">
                                    <p:tmPct val="0"/>
                                  </p:iterate>
                                  <p:childTnLst>
                                    <p:animClr clrSpc="hsl" dir="cw">
                                      <p:cBhvr override="childStyle">
                                        <p:cTn id="106" dur="500" fill="hold"/>
                                        <p:tgtEl>
                                          <p:spTgt spid="9"/>
                                        </p:tgtEl>
                                        <p:attrNameLst>
                                          <p:attrName>style.color</p:attrName>
                                        </p:attrNameLst>
                                      </p:cBhvr>
                                      <p:by>
                                        <p:hsl h="7200000" s="0" l="0"/>
                                      </p:by>
                                    </p:animClr>
                                    <p:animClr clrSpc="hsl" dir="cw">
                                      <p:cBhvr>
                                        <p:cTn id="107" dur="500" fill="hold"/>
                                        <p:tgtEl>
                                          <p:spTgt spid="9"/>
                                        </p:tgtEl>
                                        <p:attrNameLst>
                                          <p:attrName>fillcolor</p:attrName>
                                        </p:attrNameLst>
                                      </p:cBhvr>
                                      <p:by>
                                        <p:hsl h="7200000" s="0" l="0"/>
                                      </p:by>
                                    </p:animClr>
                                    <p:animClr clrSpc="hsl" dir="cw">
                                      <p:cBhvr>
                                        <p:cTn id="108" dur="500" fill="hold"/>
                                        <p:tgtEl>
                                          <p:spTgt spid="9"/>
                                        </p:tgtEl>
                                        <p:attrNameLst>
                                          <p:attrName>stroke.color</p:attrName>
                                        </p:attrNameLst>
                                      </p:cBhvr>
                                      <p:by>
                                        <p:hsl h="7200000" s="0" l="0"/>
                                      </p:by>
                                    </p:animClr>
                                    <p:set>
                                      <p:cBhvr>
                                        <p:cTn id="109" dur="500" fill="hold"/>
                                        <p:tgtEl>
                                          <p:spTgt spid="9"/>
                                        </p:tgtEl>
                                        <p:attrNameLst>
                                          <p:attrName>fill.type</p:attrName>
                                        </p:attrNameLst>
                                      </p:cBhvr>
                                      <p:to>
                                        <p:strVal val="solid"/>
                                      </p:to>
                                    </p:set>
                                  </p:childTnLst>
                                </p:cTn>
                              </p:par>
                            </p:childTnLst>
                          </p:cTn>
                        </p:par>
                        <p:par>
                          <p:cTn id="110" fill="hold">
                            <p:stCondLst>
                              <p:cond delay="8200"/>
                            </p:stCondLst>
                            <p:childTnLst>
                              <p:par>
                                <p:cTn id="111" presetID="34" presetClass="emph" presetSubtype="0" repeatCount="10000" fill="hold" grpId="3" nodeType="afterEffect">
                                  <p:stCondLst>
                                    <p:cond delay="0"/>
                                  </p:stCondLst>
                                  <p:iterate type="lt">
                                    <p:tmPct val="10000"/>
                                  </p:iterate>
                                  <p:childTnLst>
                                    <p:animMotion origin="layout" path="M 0.0 0.0 L 0.0 -0.07213" pathEditMode="relative" ptsTypes="">
                                      <p:cBhvr>
                                        <p:cTn id="112" dur="500" accel="50000" decel="50000" autoRev="1" fill="hold">
                                          <p:stCondLst>
                                            <p:cond delay="0"/>
                                          </p:stCondLst>
                                        </p:cTn>
                                        <p:tgtEl>
                                          <p:spTgt spid="4"/>
                                        </p:tgtEl>
                                        <p:attrNameLst>
                                          <p:attrName>ppt_x</p:attrName>
                                          <p:attrName>ppt_y</p:attrName>
                                        </p:attrNameLst>
                                      </p:cBhvr>
                                    </p:animMotion>
                                    <p:animRot by="1500000">
                                      <p:cBhvr>
                                        <p:cTn id="113" dur="250" fill="hold">
                                          <p:stCondLst>
                                            <p:cond delay="0"/>
                                          </p:stCondLst>
                                        </p:cTn>
                                        <p:tgtEl>
                                          <p:spTgt spid="4"/>
                                        </p:tgtEl>
                                        <p:attrNameLst>
                                          <p:attrName>r</p:attrName>
                                        </p:attrNameLst>
                                      </p:cBhvr>
                                    </p:animRot>
                                    <p:animRot by="-1500000">
                                      <p:cBhvr>
                                        <p:cTn id="114" dur="250" fill="hold">
                                          <p:stCondLst>
                                            <p:cond delay="250"/>
                                          </p:stCondLst>
                                        </p:cTn>
                                        <p:tgtEl>
                                          <p:spTgt spid="4"/>
                                        </p:tgtEl>
                                        <p:attrNameLst>
                                          <p:attrName>r</p:attrName>
                                        </p:attrNameLst>
                                      </p:cBhvr>
                                    </p:animRot>
                                    <p:animRot by="-1500000">
                                      <p:cBhvr>
                                        <p:cTn id="115" dur="250" fill="hold">
                                          <p:stCondLst>
                                            <p:cond delay="500"/>
                                          </p:stCondLst>
                                        </p:cTn>
                                        <p:tgtEl>
                                          <p:spTgt spid="4"/>
                                        </p:tgtEl>
                                        <p:attrNameLst>
                                          <p:attrName>r</p:attrName>
                                        </p:attrNameLst>
                                      </p:cBhvr>
                                    </p:animRot>
                                    <p:animRot by="1500000">
                                      <p:cBhvr>
                                        <p:cTn id="116" dur="250" fill="hold">
                                          <p:stCondLst>
                                            <p:cond delay="750"/>
                                          </p:stCondLst>
                                        </p:cTn>
                                        <p:tgtEl>
                                          <p:spTgt spid="4"/>
                                        </p:tgtEl>
                                        <p:attrNameLst>
                                          <p:attrName>r</p:attrName>
                                        </p:attrNameLst>
                                      </p:cBhvr>
                                    </p:animRot>
                                  </p:childTnLst>
                                </p:cTn>
                              </p:par>
                              <p:par>
                                <p:cTn id="117" presetID="34" presetClass="emph" presetSubtype="0" repeatCount="10000" fill="hold" grpId="3" nodeType="withEffect">
                                  <p:stCondLst>
                                    <p:cond delay="0"/>
                                  </p:stCondLst>
                                  <p:iterate type="lt">
                                    <p:tmPct val="10000"/>
                                  </p:iterate>
                                  <p:childTnLst>
                                    <p:animMotion origin="layout" path="M 0.0 0.0 L 0.0 -0.07213" pathEditMode="relative" ptsTypes="">
                                      <p:cBhvr>
                                        <p:cTn id="118" dur="250" accel="50000" decel="50000" autoRev="1" fill="hold">
                                          <p:stCondLst>
                                            <p:cond delay="0"/>
                                          </p:stCondLst>
                                        </p:cTn>
                                        <p:tgtEl>
                                          <p:spTgt spid="5"/>
                                        </p:tgtEl>
                                        <p:attrNameLst>
                                          <p:attrName>ppt_x</p:attrName>
                                          <p:attrName>ppt_y</p:attrName>
                                        </p:attrNameLst>
                                      </p:cBhvr>
                                    </p:animMotion>
                                    <p:animRot by="1500000">
                                      <p:cBhvr>
                                        <p:cTn id="119" dur="125" fill="hold">
                                          <p:stCondLst>
                                            <p:cond delay="0"/>
                                          </p:stCondLst>
                                        </p:cTn>
                                        <p:tgtEl>
                                          <p:spTgt spid="5"/>
                                        </p:tgtEl>
                                        <p:attrNameLst>
                                          <p:attrName>r</p:attrName>
                                        </p:attrNameLst>
                                      </p:cBhvr>
                                    </p:animRot>
                                    <p:animRot by="-1500000">
                                      <p:cBhvr>
                                        <p:cTn id="120" dur="125" fill="hold">
                                          <p:stCondLst>
                                            <p:cond delay="125"/>
                                          </p:stCondLst>
                                        </p:cTn>
                                        <p:tgtEl>
                                          <p:spTgt spid="5"/>
                                        </p:tgtEl>
                                        <p:attrNameLst>
                                          <p:attrName>r</p:attrName>
                                        </p:attrNameLst>
                                      </p:cBhvr>
                                    </p:animRot>
                                    <p:animRot by="-1500000">
                                      <p:cBhvr>
                                        <p:cTn id="121" dur="125" fill="hold">
                                          <p:stCondLst>
                                            <p:cond delay="250"/>
                                          </p:stCondLst>
                                        </p:cTn>
                                        <p:tgtEl>
                                          <p:spTgt spid="5"/>
                                        </p:tgtEl>
                                        <p:attrNameLst>
                                          <p:attrName>r</p:attrName>
                                        </p:attrNameLst>
                                      </p:cBhvr>
                                    </p:animRot>
                                    <p:animRot by="1500000">
                                      <p:cBhvr>
                                        <p:cTn id="122" dur="125" fill="hold">
                                          <p:stCondLst>
                                            <p:cond delay="375"/>
                                          </p:stCondLst>
                                        </p:cTn>
                                        <p:tgtEl>
                                          <p:spTgt spid="5"/>
                                        </p:tgtEl>
                                        <p:attrNameLst>
                                          <p:attrName>r</p:attrName>
                                        </p:attrNameLst>
                                      </p:cBhvr>
                                    </p:animRot>
                                  </p:childTnLst>
                                </p:cTn>
                              </p:par>
                              <p:par>
                                <p:cTn id="123" presetID="34" presetClass="emph" presetSubtype="0" repeatCount="10000" fill="hold" grpId="3" nodeType="withEffect">
                                  <p:stCondLst>
                                    <p:cond delay="0"/>
                                  </p:stCondLst>
                                  <p:iterate type="lt">
                                    <p:tmPct val="10000"/>
                                  </p:iterate>
                                  <p:childTnLst>
                                    <p:animMotion origin="layout" path="M 0.0 0.0 L 0.0 -0.07213" pathEditMode="relative" ptsTypes="">
                                      <p:cBhvr>
                                        <p:cTn id="124" dur="250" accel="50000" decel="50000" autoRev="1" fill="hold">
                                          <p:stCondLst>
                                            <p:cond delay="0"/>
                                          </p:stCondLst>
                                        </p:cTn>
                                        <p:tgtEl>
                                          <p:spTgt spid="6"/>
                                        </p:tgtEl>
                                        <p:attrNameLst>
                                          <p:attrName>ppt_x</p:attrName>
                                          <p:attrName>ppt_y</p:attrName>
                                        </p:attrNameLst>
                                      </p:cBhvr>
                                    </p:animMotion>
                                    <p:animRot by="1500000">
                                      <p:cBhvr>
                                        <p:cTn id="125" dur="125" fill="hold">
                                          <p:stCondLst>
                                            <p:cond delay="0"/>
                                          </p:stCondLst>
                                        </p:cTn>
                                        <p:tgtEl>
                                          <p:spTgt spid="6"/>
                                        </p:tgtEl>
                                        <p:attrNameLst>
                                          <p:attrName>r</p:attrName>
                                        </p:attrNameLst>
                                      </p:cBhvr>
                                    </p:animRot>
                                    <p:animRot by="-1500000">
                                      <p:cBhvr>
                                        <p:cTn id="126" dur="125" fill="hold">
                                          <p:stCondLst>
                                            <p:cond delay="125"/>
                                          </p:stCondLst>
                                        </p:cTn>
                                        <p:tgtEl>
                                          <p:spTgt spid="6"/>
                                        </p:tgtEl>
                                        <p:attrNameLst>
                                          <p:attrName>r</p:attrName>
                                        </p:attrNameLst>
                                      </p:cBhvr>
                                    </p:animRot>
                                    <p:animRot by="-1500000">
                                      <p:cBhvr>
                                        <p:cTn id="127" dur="125" fill="hold">
                                          <p:stCondLst>
                                            <p:cond delay="250"/>
                                          </p:stCondLst>
                                        </p:cTn>
                                        <p:tgtEl>
                                          <p:spTgt spid="6"/>
                                        </p:tgtEl>
                                        <p:attrNameLst>
                                          <p:attrName>r</p:attrName>
                                        </p:attrNameLst>
                                      </p:cBhvr>
                                    </p:animRot>
                                    <p:animRot by="1500000">
                                      <p:cBhvr>
                                        <p:cTn id="128" dur="125" fill="hold">
                                          <p:stCondLst>
                                            <p:cond delay="375"/>
                                          </p:stCondLst>
                                        </p:cTn>
                                        <p:tgtEl>
                                          <p:spTgt spid="6"/>
                                        </p:tgtEl>
                                        <p:attrNameLst>
                                          <p:attrName>r</p:attrName>
                                        </p:attrNameLst>
                                      </p:cBhvr>
                                    </p:animRot>
                                  </p:childTnLst>
                                </p:cTn>
                              </p:par>
                              <p:par>
                                <p:cTn id="129" presetID="34" presetClass="emph" presetSubtype="0" repeatCount="10000" fill="hold" grpId="3" nodeType="withEffect">
                                  <p:stCondLst>
                                    <p:cond delay="0"/>
                                  </p:stCondLst>
                                  <p:iterate type="lt">
                                    <p:tmPct val="10000"/>
                                  </p:iterate>
                                  <p:childTnLst>
                                    <p:animMotion origin="layout" path="M 0.0 0.0 L 0.0 -0.07213" pathEditMode="relative" ptsTypes="">
                                      <p:cBhvr>
                                        <p:cTn id="130" dur="250" accel="50000" decel="50000" autoRev="1" fill="hold">
                                          <p:stCondLst>
                                            <p:cond delay="0"/>
                                          </p:stCondLst>
                                        </p:cTn>
                                        <p:tgtEl>
                                          <p:spTgt spid="8"/>
                                        </p:tgtEl>
                                        <p:attrNameLst>
                                          <p:attrName>ppt_x</p:attrName>
                                          <p:attrName>ppt_y</p:attrName>
                                        </p:attrNameLst>
                                      </p:cBhvr>
                                    </p:animMotion>
                                    <p:animRot by="1500000">
                                      <p:cBhvr>
                                        <p:cTn id="131" dur="125" fill="hold">
                                          <p:stCondLst>
                                            <p:cond delay="0"/>
                                          </p:stCondLst>
                                        </p:cTn>
                                        <p:tgtEl>
                                          <p:spTgt spid="8"/>
                                        </p:tgtEl>
                                        <p:attrNameLst>
                                          <p:attrName>r</p:attrName>
                                        </p:attrNameLst>
                                      </p:cBhvr>
                                    </p:animRot>
                                    <p:animRot by="-1500000">
                                      <p:cBhvr>
                                        <p:cTn id="132" dur="125" fill="hold">
                                          <p:stCondLst>
                                            <p:cond delay="125"/>
                                          </p:stCondLst>
                                        </p:cTn>
                                        <p:tgtEl>
                                          <p:spTgt spid="8"/>
                                        </p:tgtEl>
                                        <p:attrNameLst>
                                          <p:attrName>r</p:attrName>
                                        </p:attrNameLst>
                                      </p:cBhvr>
                                    </p:animRot>
                                    <p:animRot by="-1500000">
                                      <p:cBhvr>
                                        <p:cTn id="133" dur="125" fill="hold">
                                          <p:stCondLst>
                                            <p:cond delay="250"/>
                                          </p:stCondLst>
                                        </p:cTn>
                                        <p:tgtEl>
                                          <p:spTgt spid="8"/>
                                        </p:tgtEl>
                                        <p:attrNameLst>
                                          <p:attrName>r</p:attrName>
                                        </p:attrNameLst>
                                      </p:cBhvr>
                                    </p:animRot>
                                    <p:animRot by="1500000">
                                      <p:cBhvr>
                                        <p:cTn id="134" dur="125" fill="hold">
                                          <p:stCondLst>
                                            <p:cond delay="375"/>
                                          </p:stCondLst>
                                        </p:cTn>
                                        <p:tgtEl>
                                          <p:spTgt spid="8"/>
                                        </p:tgtEl>
                                        <p:attrNameLst>
                                          <p:attrName>r</p:attrName>
                                        </p:attrNameLst>
                                      </p:cBhvr>
                                    </p:animRot>
                                  </p:childTnLst>
                                </p:cTn>
                              </p:par>
                              <p:par>
                                <p:cTn id="135" presetID="34" presetClass="emph" presetSubtype="0" repeatCount="10000" fill="hold" grpId="3" nodeType="withEffect">
                                  <p:stCondLst>
                                    <p:cond delay="0"/>
                                  </p:stCondLst>
                                  <p:iterate type="lt">
                                    <p:tmPct val="10000"/>
                                  </p:iterate>
                                  <p:childTnLst>
                                    <p:animMotion origin="layout" path="M 0.0 0.0 L 0.0 -0.07213" pathEditMode="relative" ptsTypes="">
                                      <p:cBhvr>
                                        <p:cTn id="136" dur="250" accel="50000" decel="50000" autoRev="1" fill="hold">
                                          <p:stCondLst>
                                            <p:cond delay="0"/>
                                          </p:stCondLst>
                                        </p:cTn>
                                        <p:tgtEl>
                                          <p:spTgt spid="9"/>
                                        </p:tgtEl>
                                        <p:attrNameLst>
                                          <p:attrName>ppt_x</p:attrName>
                                          <p:attrName>ppt_y</p:attrName>
                                        </p:attrNameLst>
                                      </p:cBhvr>
                                    </p:animMotion>
                                    <p:animRot by="1500000">
                                      <p:cBhvr>
                                        <p:cTn id="137" dur="125" fill="hold">
                                          <p:stCondLst>
                                            <p:cond delay="0"/>
                                          </p:stCondLst>
                                        </p:cTn>
                                        <p:tgtEl>
                                          <p:spTgt spid="9"/>
                                        </p:tgtEl>
                                        <p:attrNameLst>
                                          <p:attrName>r</p:attrName>
                                        </p:attrNameLst>
                                      </p:cBhvr>
                                    </p:animRot>
                                    <p:animRot by="-1500000">
                                      <p:cBhvr>
                                        <p:cTn id="138" dur="125" fill="hold">
                                          <p:stCondLst>
                                            <p:cond delay="125"/>
                                          </p:stCondLst>
                                        </p:cTn>
                                        <p:tgtEl>
                                          <p:spTgt spid="9"/>
                                        </p:tgtEl>
                                        <p:attrNameLst>
                                          <p:attrName>r</p:attrName>
                                        </p:attrNameLst>
                                      </p:cBhvr>
                                    </p:animRot>
                                    <p:animRot by="-1500000">
                                      <p:cBhvr>
                                        <p:cTn id="139" dur="125" fill="hold">
                                          <p:stCondLst>
                                            <p:cond delay="250"/>
                                          </p:stCondLst>
                                        </p:cTn>
                                        <p:tgtEl>
                                          <p:spTgt spid="9"/>
                                        </p:tgtEl>
                                        <p:attrNameLst>
                                          <p:attrName>r</p:attrName>
                                        </p:attrNameLst>
                                      </p:cBhvr>
                                    </p:animRot>
                                    <p:animRot by="1500000">
                                      <p:cBhvr>
                                        <p:cTn id="140" dur="125" fill="hold">
                                          <p:stCondLst>
                                            <p:cond delay="375"/>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P spid="5" grpId="0"/>
      <p:bldP spid="5" grpId="1"/>
      <p:bldP spid="5" grpId="2"/>
      <p:bldP spid="5" grpId="3"/>
      <p:bldP spid="6" grpId="0"/>
      <p:bldP spid="6" grpId="1"/>
      <p:bldP spid="6" grpId="2"/>
      <p:bldP spid="6" grpId="3"/>
      <p:bldP spid="8" grpId="0"/>
      <p:bldP spid="8" grpId="1"/>
      <p:bldP spid="8" grpId="2"/>
      <p:bldP spid="8" grpId="3"/>
      <p:bldP spid="9" grpId="0"/>
      <p:bldP spid="9" grpId="1"/>
      <p:bldP spid="9" grpId="2"/>
      <p:bldP spid="9" grpId="3"/>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youth1"/>
          <p:cNvPicPr>
            <a:picLocks noChangeAspect="1" noChangeArrowheads="1"/>
          </p:cNvPicPr>
          <p:nvPr/>
        </p:nvPicPr>
        <p:blipFill>
          <a:blip r:embed="rId3">
            <a:lum contrast="12000"/>
            <a:extLst>
              <a:ext uri="{28A0092B-C50C-407E-A947-70E740481C1C}">
                <a14:useLocalDpi xmlns:a14="http://schemas.microsoft.com/office/drawing/2010/main" val="0"/>
              </a:ext>
            </a:extLst>
          </a:blip>
          <a:srcRect l="54723"/>
          <a:stretch>
            <a:fillRect/>
          </a:stretch>
        </p:blipFill>
        <p:spPr bwMode="auto">
          <a:xfrm>
            <a:off x="5003800" y="-26988"/>
            <a:ext cx="4140200" cy="62023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0" y="6175375"/>
            <a:ext cx="9144000" cy="523220"/>
          </a:xfrm>
          <a:prstGeom prst="rect">
            <a:avLst/>
          </a:prstGeom>
          <a:noFill/>
        </p:spPr>
        <p:txBody>
          <a:bodyPr wrap="square" rtlCol="0">
            <a:spAutoFit/>
          </a:bodyPr>
          <a:lstStyle/>
          <a:p>
            <a:r>
              <a:rPr lang="en-GB" sz="2800"/>
              <a:t>How would you describe these people?</a:t>
            </a:r>
          </a:p>
        </p:txBody>
      </p:sp>
      <p:sp>
        <p:nvSpPr>
          <p:cNvPr id="6" name="TextBox 5">
            <a:extLst>
              <a:ext uri="{FF2B5EF4-FFF2-40B4-BE49-F238E27FC236}">
                <a16:creationId xmlns:a16="http://schemas.microsoft.com/office/drawing/2014/main" xmlns="" id="{49DF080A-3FA2-430F-8473-22CCF42305B4}"/>
              </a:ext>
            </a:extLst>
          </p:cNvPr>
          <p:cNvSpPr txBox="1"/>
          <p:nvPr/>
        </p:nvSpPr>
        <p:spPr>
          <a:xfrm>
            <a:off x="596900" y="251187"/>
            <a:ext cx="3810000" cy="1008418"/>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Year 10 on control in Nazi Germany</a:t>
            </a:r>
          </a:p>
        </p:txBody>
      </p:sp>
    </p:spTree>
    <p:extLst>
      <p:ext uri="{BB962C8B-B14F-4D97-AF65-F5344CB8AC3E}">
        <p14:creationId xmlns:p14="http://schemas.microsoft.com/office/powerpoint/2010/main" val="305329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youth1"/>
          <p:cNvPicPr>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0" y="-26988"/>
            <a:ext cx="9144000" cy="6202363"/>
          </a:xfrm>
          <a:prstGeom prst="rect">
            <a:avLst/>
          </a:prstGeom>
          <a:noFill/>
          <a:extLst>
            <a:ext uri="{909E8E84-426E-40dd-AFC4-6F175D3DCCD1}">
              <a14:hiddenFill xmlns:a14="http://schemas.microsoft.com/office/drawing/2010/main">
                <a:solidFill>
                  <a:srgbClr val="FFFFFF"/>
                </a:solidFill>
              </a14:hiddenFill>
            </a:ext>
          </a:extLst>
        </p:spPr>
      </p:pic>
      <p:sp>
        <p:nvSpPr>
          <p:cNvPr id="35845" name="Oval 5"/>
          <p:cNvSpPr>
            <a:spLocks noChangeArrowheads="1"/>
          </p:cNvSpPr>
          <p:nvPr/>
        </p:nvSpPr>
        <p:spPr bwMode="auto">
          <a:xfrm>
            <a:off x="2771775" y="0"/>
            <a:ext cx="2376488" cy="2492375"/>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 name="TextBox 5"/>
          <p:cNvSpPr txBox="1"/>
          <p:nvPr/>
        </p:nvSpPr>
        <p:spPr>
          <a:xfrm>
            <a:off x="0" y="6175375"/>
            <a:ext cx="9144000" cy="523220"/>
          </a:xfrm>
          <a:prstGeom prst="rect">
            <a:avLst/>
          </a:prstGeom>
          <a:noFill/>
        </p:spPr>
        <p:txBody>
          <a:bodyPr wrap="square" rtlCol="0">
            <a:spAutoFit/>
          </a:bodyPr>
          <a:lstStyle/>
          <a:p>
            <a:r>
              <a:rPr lang="en-GB" sz="2800"/>
              <a:t>What is happening in this photograph?</a:t>
            </a:r>
          </a:p>
        </p:txBody>
      </p:sp>
    </p:spTree>
    <p:extLst>
      <p:ext uri="{BB962C8B-B14F-4D97-AF65-F5344CB8AC3E}">
        <p14:creationId xmlns:p14="http://schemas.microsoft.com/office/powerpoint/2010/main" val="2499912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youth1"/>
          <p:cNvPicPr>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0" y="-26988"/>
            <a:ext cx="9144000" cy="62023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6175375"/>
            <a:ext cx="9144000" cy="523220"/>
          </a:xfrm>
          <a:prstGeom prst="rect">
            <a:avLst/>
          </a:prstGeom>
          <a:noFill/>
        </p:spPr>
        <p:txBody>
          <a:bodyPr wrap="square" rtlCol="0">
            <a:spAutoFit/>
          </a:bodyPr>
          <a:lstStyle/>
          <a:p>
            <a:r>
              <a:rPr lang="en-GB" sz="2800"/>
              <a:t>What does this photograph suggest about Hitler?</a:t>
            </a:r>
          </a:p>
        </p:txBody>
      </p:sp>
    </p:spTree>
    <p:extLst>
      <p:ext uri="{BB962C8B-B14F-4D97-AF65-F5344CB8AC3E}">
        <p14:creationId xmlns:p14="http://schemas.microsoft.com/office/powerpoint/2010/main" val="3223563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9" name="Picture 5">
            <a:extLst>
              <a:ext uri="{FF2B5EF4-FFF2-40B4-BE49-F238E27FC236}">
                <a16:creationId xmlns:a16="http://schemas.microsoft.com/office/drawing/2014/main" xmlns="" id="{780BEFE3-0A49-4A45-BC47-05A2899005E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20312" y="813216"/>
            <a:ext cx="1365250" cy="551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xmlns="" id="{690A4EE0-77C0-4932-A66B-4A01FE715DDC}"/>
              </a:ext>
            </a:extLst>
          </p:cNvPr>
          <p:cNvSpPr/>
          <p:nvPr/>
        </p:nvSpPr>
        <p:spPr>
          <a:xfrm>
            <a:off x="1644162" y="5197891"/>
            <a:ext cx="333375" cy="322262"/>
          </a:xfrm>
          <a:prstGeom prst="rect">
            <a:avLst/>
          </a:prstGeom>
          <a:solidFill>
            <a:srgbClr val="C4001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a:p>
        </p:txBody>
      </p:sp>
      <p:sp>
        <p:nvSpPr>
          <p:cNvPr id="8" name="TextBox 7">
            <a:extLst>
              <a:ext uri="{FF2B5EF4-FFF2-40B4-BE49-F238E27FC236}">
                <a16:creationId xmlns:a16="http://schemas.microsoft.com/office/drawing/2014/main" xmlns="" id="{5C0B5E90-C93D-4BFD-8321-4E4D9240F8E2}"/>
              </a:ext>
            </a:extLst>
          </p:cNvPr>
          <p:cNvSpPr txBox="1">
            <a:spLocks noChangeArrowheads="1"/>
          </p:cNvSpPr>
          <p:nvPr/>
        </p:nvSpPr>
        <p:spPr bwMode="auto">
          <a:xfrm>
            <a:off x="2677625" y="5050253"/>
            <a:ext cx="20335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GB" altLang="en-US" sz="1800" dirty="0" err="1" smtClean="0"/>
              <a:t>grumblng</a:t>
            </a:r>
            <a:endParaRPr lang="en-GB" altLang="en-US" sz="1800" dirty="0"/>
          </a:p>
        </p:txBody>
      </p:sp>
      <p:sp>
        <p:nvSpPr>
          <p:cNvPr id="21" name="TextBox 20">
            <a:extLst>
              <a:ext uri="{FF2B5EF4-FFF2-40B4-BE49-F238E27FC236}">
                <a16:creationId xmlns:a16="http://schemas.microsoft.com/office/drawing/2014/main" xmlns="" id="{F1F0EC9B-FDFA-4FA5-903E-5C0A8E6E45AF}"/>
              </a:ext>
            </a:extLst>
          </p:cNvPr>
          <p:cNvSpPr txBox="1">
            <a:spLocks noChangeArrowheads="1"/>
          </p:cNvSpPr>
          <p:nvPr/>
        </p:nvSpPr>
        <p:spPr bwMode="auto">
          <a:xfrm>
            <a:off x="2677625" y="3462753"/>
            <a:ext cx="2033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GB" altLang="en-US" sz="1800"/>
              <a:t>angry</a:t>
            </a:r>
          </a:p>
        </p:txBody>
      </p:sp>
      <p:sp>
        <p:nvSpPr>
          <p:cNvPr id="22" name="TextBox 21">
            <a:extLst>
              <a:ext uri="{FF2B5EF4-FFF2-40B4-BE49-F238E27FC236}">
                <a16:creationId xmlns:a16="http://schemas.microsoft.com/office/drawing/2014/main" xmlns="" id="{2849024A-09D6-46EC-9749-F0055C5BD8E5}"/>
              </a:ext>
            </a:extLst>
          </p:cNvPr>
          <p:cNvSpPr txBox="1">
            <a:spLocks noChangeArrowheads="1"/>
          </p:cNvSpPr>
          <p:nvPr/>
        </p:nvSpPr>
        <p:spPr bwMode="auto">
          <a:xfrm>
            <a:off x="2677625" y="2173703"/>
            <a:ext cx="2033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GB" altLang="en-US" sz="1800"/>
              <a:t>really angry</a:t>
            </a:r>
          </a:p>
        </p:txBody>
      </p:sp>
      <p:sp>
        <p:nvSpPr>
          <p:cNvPr id="23" name="TextBox 22">
            <a:extLst>
              <a:ext uri="{FF2B5EF4-FFF2-40B4-BE49-F238E27FC236}">
                <a16:creationId xmlns:a16="http://schemas.microsoft.com/office/drawing/2014/main" xmlns="" id="{B3D626AF-0F1B-4A19-8A3C-F940C73A56FD}"/>
              </a:ext>
            </a:extLst>
          </p:cNvPr>
          <p:cNvSpPr txBox="1">
            <a:spLocks noChangeArrowheads="1"/>
          </p:cNvSpPr>
          <p:nvPr/>
        </p:nvSpPr>
        <p:spPr bwMode="auto">
          <a:xfrm>
            <a:off x="2677625" y="1381541"/>
            <a:ext cx="20335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GB" altLang="en-US" sz="1800"/>
              <a:t>furious</a:t>
            </a:r>
          </a:p>
        </p:txBody>
      </p:sp>
      <p:sp>
        <p:nvSpPr>
          <p:cNvPr id="25" name="Rectangle 24">
            <a:extLst>
              <a:ext uri="{FF2B5EF4-FFF2-40B4-BE49-F238E27FC236}">
                <a16:creationId xmlns:a16="http://schemas.microsoft.com/office/drawing/2014/main" xmlns="" id="{3E6ACC93-1E1B-4A24-BCCB-D6641C908DFC}"/>
              </a:ext>
            </a:extLst>
          </p:cNvPr>
          <p:cNvSpPr/>
          <p:nvPr/>
        </p:nvSpPr>
        <p:spPr>
          <a:xfrm>
            <a:off x="1644162" y="3510378"/>
            <a:ext cx="333375" cy="1687513"/>
          </a:xfrm>
          <a:prstGeom prst="rect">
            <a:avLst/>
          </a:prstGeom>
          <a:solidFill>
            <a:srgbClr val="C4001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a:p>
        </p:txBody>
      </p:sp>
      <p:sp>
        <p:nvSpPr>
          <p:cNvPr id="26" name="Rectangle 25">
            <a:extLst>
              <a:ext uri="{FF2B5EF4-FFF2-40B4-BE49-F238E27FC236}">
                <a16:creationId xmlns:a16="http://schemas.microsoft.com/office/drawing/2014/main" xmlns="" id="{40085EA7-E418-4DA3-98D2-71D35AE283A3}"/>
              </a:ext>
            </a:extLst>
          </p:cNvPr>
          <p:cNvSpPr/>
          <p:nvPr/>
        </p:nvSpPr>
        <p:spPr>
          <a:xfrm>
            <a:off x="1644162" y="2389603"/>
            <a:ext cx="333375" cy="1143000"/>
          </a:xfrm>
          <a:prstGeom prst="rect">
            <a:avLst/>
          </a:prstGeom>
          <a:solidFill>
            <a:srgbClr val="C4001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a:p>
        </p:txBody>
      </p:sp>
      <p:sp>
        <p:nvSpPr>
          <p:cNvPr id="27" name="Rectangle 26">
            <a:extLst>
              <a:ext uri="{FF2B5EF4-FFF2-40B4-BE49-F238E27FC236}">
                <a16:creationId xmlns:a16="http://schemas.microsoft.com/office/drawing/2014/main" xmlns="" id="{42E36160-884F-497A-92A9-2E7EA2D1345D}"/>
              </a:ext>
            </a:extLst>
          </p:cNvPr>
          <p:cNvSpPr/>
          <p:nvPr/>
        </p:nvSpPr>
        <p:spPr>
          <a:xfrm>
            <a:off x="1644162" y="1565691"/>
            <a:ext cx="333375" cy="823912"/>
          </a:xfrm>
          <a:prstGeom prst="rect">
            <a:avLst/>
          </a:prstGeom>
          <a:solidFill>
            <a:srgbClr val="C4001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a:p>
        </p:txBody>
      </p:sp>
      <p:sp>
        <p:nvSpPr>
          <p:cNvPr id="28" name="Rectangle 27">
            <a:extLst>
              <a:ext uri="{FF2B5EF4-FFF2-40B4-BE49-F238E27FC236}">
                <a16:creationId xmlns:a16="http://schemas.microsoft.com/office/drawing/2014/main" xmlns="" id="{0FC0EAF9-D8C0-4120-8CE2-DC4ED9B4F760}"/>
              </a:ext>
            </a:extLst>
          </p:cNvPr>
          <p:cNvSpPr/>
          <p:nvPr/>
        </p:nvSpPr>
        <p:spPr>
          <a:xfrm>
            <a:off x="1644162" y="1165641"/>
            <a:ext cx="333375" cy="434975"/>
          </a:xfrm>
          <a:prstGeom prst="rect">
            <a:avLst/>
          </a:prstGeom>
          <a:solidFill>
            <a:srgbClr val="C40010"/>
          </a:soli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a:p>
        </p:txBody>
      </p:sp>
      <p:sp>
        <p:nvSpPr>
          <p:cNvPr id="19" name="Explosion 1 18">
            <a:extLst>
              <a:ext uri="{FF2B5EF4-FFF2-40B4-BE49-F238E27FC236}">
                <a16:creationId xmlns:a16="http://schemas.microsoft.com/office/drawing/2014/main" xmlns="" id="{8DD2C5DA-BA7C-40CB-A1D5-5C6135DA2FDA}"/>
              </a:ext>
            </a:extLst>
          </p:cNvPr>
          <p:cNvSpPr/>
          <p:nvPr/>
        </p:nvSpPr>
        <p:spPr>
          <a:xfrm>
            <a:off x="519518" y="546526"/>
            <a:ext cx="2520280" cy="1116176"/>
          </a:xfrm>
          <a:prstGeom prst="irregularSeal1">
            <a:avLst/>
          </a:prstGeom>
          <a:gradFill flip="none" rotWithShape="1">
            <a:gsLst>
              <a:gs pos="0">
                <a:srgbClr val="FFFF00"/>
              </a:gs>
              <a:gs pos="78000">
                <a:srgbClr val="FF6600"/>
              </a:gs>
              <a:gs pos="96000">
                <a:srgbClr val="FF0000"/>
              </a:gs>
            </a:gsLst>
            <a:path path="circle">
              <a:fillToRect l="50000" t="50000" r="50000" b="50000"/>
            </a:path>
            <a:tileRect/>
          </a:gradFill>
          <a:ln w="381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GB">
                <a:solidFill>
                  <a:schemeClr val="tx1"/>
                </a:solidFill>
              </a:rPr>
              <a:t>REVOLT!</a:t>
            </a:r>
          </a:p>
        </p:txBody>
      </p:sp>
      <p:sp>
        <p:nvSpPr>
          <p:cNvPr id="17" name="TextBox 16">
            <a:extLst>
              <a:ext uri="{FF2B5EF4-FFF2-40B4-BE49-F238E27FC236}">
                <a16:creationId xmlns:a16="http://schemas.microsoft.com/office/drawing/2014/main" xmlns="" id="{642C2BCF-A0AE-4FEA-B9D5-00FBBAE29487}"/>
              </a:ext>
            </a:extLst>
          </p:cNvPr>
          <p:cNvSpPr txBox="1"/>
          <p:nvPr/>
        </p:nvSpPr>
        <p:spPr>
          <a:xfrm>
            <a:off x="4572000" y="339370"/>
            <a:ext cx="3810000" cy="1008418"/>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Year 7 on the causes of the Peasants Revolt</a:t>
            </a:r>
          </a:p>
        </p:txBody>
      </p:sp>
    </p:spTree>
    <p:extLst>
      <p:ext uri="{BB962C8B-B14F-4D97-AF65-F5344CB8AC3E}">
        <p14:creationId xmlns:p14="http://schemas.microsoft.com/office/powerpoint/2010/main" val="17741053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1000"/>
                                        <p:tgtEl>
                                          <p:spTgt spid="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nodeType="afterGroup">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down)">
                                      <p:cBhvr>
                                        <p:cTn id="13" dur="1000"/>
                                        <p:tgtEl>
                                          <p:spTgt spid="25"/>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childTnLst>
                                </p:cTn>
                              </p:par>
                            </p:childTnLst>
                          </p:cTn>
                        </p:par>
                        <p:par>
                          <p:cTn id="16" fill="hold" nodeType="afterGroup">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down)">
                                      <p:cBhvr>
                                        <p:cTn id="19" dur="1000"/>
                                        <p:tgtEl>
                                          <p:spTgt spid="26"/>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childTnLst>
                                </p:cTn>
                              </p:par>
                            </p:childTnLst>
                          </p:cTn>
                        </p:par>
                        <p:par>
                          <p:cTn id="22" fill="hold" nodeType="afterGroup">
                            <p:stCondLst>
                              <p:cond delay="3000"/>
                            </p:stCondLst>
                            <p:childTnLst>
                              <p:par>
                                <p:cTn id="23" presetID="22" presetClass="entr" presetSubtype="4"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down)">
                                      <p:cBhvr>
                                        <p:cTn id="25" dur="1000"/>
                                        <p:tgtEl>
                                          <p:spTgt spid="27"/>
                                        </p:tgtEl>
                                      </p:cBhvr>
                                    </p:animEffect>
                                  </p:childTnLst>
                                </p:cTn>
                              </p:par>
                            </p:childTnLst>
                          </p:cTn>
                        </p:par>
                        <p:par>
                          <p:cTn id="26" fill="hold" nodeType="afterGroup">
                            <p:stCondLst>
                              <p:cond delay="4000"/>
                            </p:stCondLst>
                            <p:childTnLst>
                              <p:par>
                                <p:cTn id="27" presetID="1" presetClass="entr" presetSubtype="0"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par>
                          <p:cTn id="29" fill="hold" nodeType="afterGroup">
                            <p:stCondLst>
                              <p:cond delay="4000"/>
                            </p:stCondLst>
                            <p:childTnLst>
                              <p:par>
                                <p:cTn id="30" presetID="22" presetClass="entr" presetSubtype="4"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down)">
                                      <p:cBhvr>
                                        <p:cTn id="32" dur="1000"/>
                                        <p:tgtEl>
                                          <p:spTgt spid="28"/>
                                        </p:tgtEl>
                                      </p:cBhvr>
                                    </p:animEffect>
                                  </p:childTnLst>
                                </p:cTn>
                              </p:par>
                            </p:childTnLst>
                          </p:cTn>
                        </p:par>
                        <p:par>
                          <p:cTn id="33" fill="hold" nodeType="afterGroup">
                            <p:stCondLst>
                              <p:cond delay="5000"/>
                            </p:stCondLst>
                            <p:childTnLst>
                              <p:par>
                                <p:cTn id="34" presetID="53" presetClass="entr" presetSubtype="16"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21" grpId="0"/>
      <p:bldP spid="22" grpId="0"/>
      <p:bldP spid="23" grpId="0"/>
      <p:bldP spid="25" grpId="0" animBg="1"/>
      <p:bldP spid="26" grpId="0" animBg="1"/>
      <p:bldP spid="27" grpId="0" animBg="1"/>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85606" y="380564"/>
            <a:ext cx="5155172" cy="5981125"/>
          </a:xfrm>
          <a:prstGeom prst="rect">
            <a:avLst/>
          </a:prstGeom>
          <a:noFill/>
        </p:spPr>
        <p:txBody>
          <a:bodyPr wrap="square" rtlCol="0">
            <a:spAutoFit/>
          </a:bodyPr>
          <a:lstStyle/>
          <a:p>
            <a:r>
              <a:rPr lang="en-GB" sz="28700" baseline="3000">
                <a:latin typeface="Bookman Old Style"/>
                <a:cs typeface="Bookman Old Style"/>
              </a:rPr>
              <a:t>B</a:t>
            </a:r>
          </a:p>
          <a:p>
            <a:r>
              <a:rPr lang="en-GB" sz="28700" baseline="3000">
                <a:latin typeface="Bookman Old Style"/>
                <a:cs typeface="Bookman Old Style"/>
              </a:rPr>
              <a:t>E  S</a:t>
            </a:r>
          </a:p>
        </p:txBody>
      </p:sp>
      <p:sp>
        <p:nvSpPr>
          <p:cNvPr id="3" name="TextBox 2"/>
          <p:cNvSpPr txBox="1"/>
          <p:nvPr/>
        </p:nvSpPr>
        <p:spPr>
          <a:xfrm>
            <a:off x="1990013" y="380564"/>
            <a:ext cx="3655678" cy="3036729"/>
          </a:xfrm>
          <a:prstGeom prst="rect">
            <a:avLst/>
          </a:prstGeom>
          <a:noFill/>
        </p:spPr>
        <p:txBody>
          <a:bodyPr wrap="square" rtlCol="0">
            <a:spAutoFit/>
          </a:bodyPr>
          <a:lstStyle/>
          <a:p>
            <a:r>
              <a:rPr lang="en-GB" sz="28700" baseline="3000">
                <a:solidFill>
                  <a:srgbClr val="FF0000"/>
                </a:solidFill>
                <a:latin typeface="Bookman Old Style"/>
                <a:cs typeface="Bookman Old Style"/>
              </a:rPr>
              <a:t>B</a:t>
            </a:r>
            <a:endParaRPr lang="en-GB" sz="28700" baseline="3000">
              <a:latin typeface="Bookman Old Style"/>
              <a:cs typeface="Bookman Old Style"/>
            </a:endParaRPr>
          </a:p>
        </p:txBody>
      </p:sp>
      <p:sp>
        <p:nvSpPr>
          <p:cNvPr id="5" name="TextBox 4"/>
          <p:cNvSpPr txBox="1"/>
          <p:nvPr/>
        </p:nvSpPr>
        <p:spPr>
          <a:xfrm>
            <a:off x="3508751" y="380564"/>
            <a:ext cx="3632027" cy="3036729"/>
          </a:xfrm>
          <a:prstGeom prst="rect">
            <a:avLst/>
          </a:prstGeom>
          <a:noFill/>
        </p:spPr>
        <p:txBody>
          <a:bodyPr wrap="square" rtlCol="0">
            <a:spAutoFit/>
          </a:bodyPr>
          <a:lstStyle/>
          <a:p>
            <a:pPr algn="r"/>
            <a:r>
              <a:rPr lang="en-GB" sz="28700" baseline="3000">
                <a:latin typeface="Bookman Old Style"/>
                <a:cs typeface="Bookman Old Style"/>
              </a:rPr>
              <a:t>O</a:t>
            </a:r>
          </a:p>
        </p:txBody>
      </p:sp>
      <p:sp>
        <p:nvSpPr>
          <p:cNvPr id="6" name="TextBox 5"/>
          <p:cNvSpPr txBox="1"/>
          <p:nvPr/>
        </p:nvSpPr>
        <p:spPr>
          <a:xfrm>
            <a:off x="3679720" y="1852762"/>
            <a:ext cx="1830734" cy="3036729"/>
          </a:xfrm>
          <a:prstGeom prst="rect">
            <a:avLst/>
          </a:prstGeom>
          <a:noFill/>
        </p:spPr>
        <p:txBody>
          <a:bodyPr wrap="square" rtlCol="0">
            <a:spAutoFit/>
          </a:bodyPr>
          <a:lstStyle/>
          <a:p>
            <a:pPr algn="ctr"/>
            <a:r>
              <a:rPr lang="en-GB" sz="28700" baseline="3000">
                <a:latin typeface="Bookman Old Style"/>
                <a:cs typeface="Bookman Old Style"/>
              </a:rPr>
              <a:t>X</a:t>
            </a:r>
          </a:p>
        </p:txBody>
      </p:sp>
      <p:sp>
        <p:nvSpPr>
          <p:cNvPr id="9" name="Rectangle 8"/>
          <p:cNvSpPr/>
          <p:nvPr/>
        </p:nvSpPr>
        <p:spPr>
          <a:xfrm>
            <a:off x="2033554" y="830872"/>
            <a:ext cx="4989809" cy="4815186"/>
          </a:xfrm>
          <a:prstGeom prst="rect">
            <a:avLst/>
          </a:prstGeom>
          <a:noFill/>
          <a:ln w="7620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aseline="3000"/>
          </a:p>
        </p:txBody>
      </p:sp>
    </p:spTree>
    <p:extLst>
      <p:ext uri="{BB962C8B-B14F-4D97-AF65-F5344CB8AC3E}">
        <p14:creationId xmlns:p14="http://schemas.microsoft.com/office/powerpoint/2010/main" val="3528074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1301" t="48808" r="52150" b="18092"/>
          <a:stretch/>
        </p:blipFill>
        <p:spPr>
          <a:xfrm>
            <a:off x="2800572" y="2599151"/>
            <a:ext cx="2559629" cy="3282428"/>
          </a:xfrm>
          <a:prstGeom prst="rect">
            <a:avLst/>
          </a:prstGeom>
        </p:spPr>
      </p:pic>
      <p:pic>
        <p:nvPicPr>
          <p:cNvPr id="7" name="Picture 6"/>
          <p:cNvPicPr>
            <a:picLocks noChangeAspect="1"/>
          </p:cNvPicPr>
          <p:nvPr/>
        </p:nvPicPr>
        <p:blipFill rotWithShape="1">
          <a:blip r:embed="rId2"/>
          <a:srcRect l="50233" t="12342" r="11629" b="51192"/>
          <a:stretch/>
        </p:blipFill>
        <p:spPr>
          <a:xfrm>
            <a:off x="5360201" y="0"/>
            <a:ext cx="2670918" cy="3616234"/>
          </a:xfrm>
          <a:prstGeom prst="rect">
            <a:avLst/>
          </a:prstGeom>
        </p:spPr>
      </p:pic>
      <p:pic>
        <p:nvPicPr>
          <p:cNvPr id="8" name="Picture 7"/>
          <p:cNvPicPr>
            <a:picLocks noChangeAspect="1"/>
          </p:cNvPicPr>
          <p:nvPr/>
        </p:nvPicPr>
        <p:blipFill rotWithShape="1">
          <a:blip r:embed="rId2"/>
          <a:srcRect l="49945" t="51613" r="15096" b="16409"/>
          <a:stretch/>
        </p:blipFill>
        <p:spPr>
          <a:xfrm>
            <a:off x="6695660" y="3501140"/>
            <a:ext cx="2448340" cy="3171157"/>
          </a:xfrm>
          <a:prstGeom prst="rect">
            <a:avLst/>
          </a:prstGeom>
        </p:spPr>
      </p:pic>
      <p:pic>
        <p:nvPicPr>
          <p:cNvPr id="9" name="Picture 8"/>
          <p:cNvPicPr>
            <a:picLocks noChangeAspect="1"/>
          </p:cNvPicPr>
          <p:nvPr/>
        </p:nvPicPr>
        <p:blipFill rotWithShape="1">
          <a:blip r:embed="rId2"/>
          <a:srcRect l="13685" t="12342" r="52150" b="51192"/>
          <a:stretch/>
        </p:blipFill>
        <p:spPr>
          <a:xfrm>
            <a:off x="6886" y="0"/>
            <a:ext cx="2805655" cy="4240365"/>
          </a:xfrm>
          <a:prstGeom prst="rect">
            <a:avLst/>
          </a:prstGeom>
        </p:spPr>
      </p:pic>
    </p:spTree>
    <p:extLst>
      <p:ext uri="{BB962C8B-B14F-4D97-AF65-F5344CB8AC3E}">
        <p14:creationId xmlns:p14="http://schemas.microsoft.com/office/powerpoint/2010/main" val="1802078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810704" y="269318"/>
            <a:ext cx="5522593" cy="6319366"/>
            <a:chOff x="2096605" y="269318"/>
            <a:chExt cx="5522593" cy="6319366"/>
          </a:xfrm>
        </p:grpSpPr>
        <p:pic>
          <p:nvPicPr>
            <p:cNvPr id="2" name="Picture 1"/>
            <p:cNvPicPr>
              <a:picLocks noChangeAspect="1"/>
            </p:cNvPicPr>
            <p:nvPr/>
          </p:nvPicPr>
          <p:blipFill rotWithShape="1">
            <a:blip r:embed="rId2"/>
            <a:srcRect l="11301" t="48808" r="52150" b="18092"/>
            <a:stretch/>
          </p:blipFill>
          <p:spPr>
            <a:xfrm>
              <a:off x="2096605" y="3585058"/>
              <a:ext cx="2327975" cy="2985359"/>
            </a:xfrm>
            <a:prstGeom prst="rect">
              <a:avLst/>
            </a:prstGeom>
          </p:spPr>
        </p:pic>
        <p:pic>
          <p:nvPicPr>
            <p:cNvPr id="7" name="Picture 6"/>
            <p:cNvPicPr>
              <a:picLocks noChangeAspect="1"/>
            </p:cNvPicPr>
            <p:nvPr/>
          </p:nvPicPr>
          <p:blipFill rotWithShape="1">
            <a:blip r:embed="rId2"/>
            <a:srcRect l="50233" t="12342" r="11629" b="51192"/>
            <a:stretch/>
          </p:blipFill>
          <p:spPr>
            <a:xfrm>
              <a:off x="5414238" y="269318"/>
              <a:ext cx="2204960" cy="2985360"/>
            </a:xfrm>
            <a:prstGeom prst="rect">
              <a:avLst/>
            </a:prstGeom>
          </p:spPr>
        </p:pic>
        <p:pic>
          <p:nvPicPr>
            <p:cNvPr id="8" name="Picture 7"/>
            <p:cNvPicPr>
              <a:picLocks noChangeAspect="1"/>
            </p:cNvPicPr>
            <p:nvPr/>
          </p:nvPicPr>
          <p:blipFill rotWithShape="1">
            <a:blip r:embed="rId2"/>
            <a:srcRect l="49945" t="51613" r="15096" b="16409"/>
            <a:stretch/>
          </p:blipFill>
          <p:spPr>
            <a:xfrm>
              <a:off x="5314307" y="3603324"/>
              <a:ext cx="2304891" cy="2985360"/>
            </a:xfrm>
            <a:prstGeom prst="rect">
              <a:avLst/>
            </a:prstGeom>
          </p:spPr>
        </p:pic>
        <p:pic>
          <p:nvPicPr>
            <p:cNvPr id="9" name="Picture 8"/>
            <p:cNvPicPr>
              <a:picLocks noChangeAspect="1"/>
            </p:cNvPicPr>
            <p:nvPr/>
          </p:nvPicPr>
          <p:blipFill rotWithShape="1">
            <a:blip r:embed="rId2"/>
            <a:srcRect l="13685" t="12342" r="52150" b="51192"/>
            <a:stretch/>
          </p:blipFill>
          <p:spPr>
            <a:xfrm>
              <a:off x="2096605" y="269318"/>
              <a:ext cx="1975274" cy="2985360"/>
            </a:xfrm>
            <a:prstGeom prst="rect">
              <a:avLst/>
            </a:prstGeom>
          </p:spPr>
        </p:pic>
        <p:sp>
          <p:nvSpPr>
            <p:cNvPr id="6" name="Rectangle 5"/>
            <p:cNvSpPr/>
            <p:nvPr/>
          </p:nvSpPr>
          <p:spPr>
            <a:xfrm>
              <a:off x="2096605" y="269318"/>
              <a:ext cx="5522593" cy="6319366"/>
            </a:xfrm>
            <a:prstGeom prst="rect">
              <a:avLst/>
            </a:prstGeom>
            <a:noFill/>
            <a:ln w="7620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aseline="3000"/>
            </a:p>
          </p:txBody>
        </p:sp>
      </p:grpSp>
    </p:spTree>
    <p:extLst>
      <p:ext uri="{BB962C8B-B14F-4D97-AF65-F5344CB8AC3E}">
        <p14:creationId xmlns:p14="http://schemas.microsoft.com/office/powerpoint/2010/main" val="946146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1301" t="48808" r="52150" b="18092"/>
          <a:stretch/>
        </p:blipFill>
        <p:spPr>
          <a:xfrm>
            <a:off x="1810704" y="3585058"/>
            <a:ext cx="2327975" cy="2985359"/>
          </a:xfrm>
          <a:prstGeom prst="rect">
            <a:avLst/>
          </a:prstGeom>
        </p:spPr>
      </p:pic>
      <p:pic>
        <p:nvPicPr>
          <p:cNvPr id="7" name="Picture 6"/>
          <p:cNvPicPr>
            <a:picLocks noChangeAspect="1"/>
          </p:cNvPicPr>
          <p:nvPr/>
        </p:nvPicPr>
        <p:blipFill rotWithShape="1">
          <a:blip r:embed="rId2"/>
          <a:srcRect l="50233" t="12342" r="11629" b="51192"/>
          <a:stretch/>
        </p:blipFill>
        <p:spPr>
          <a:xfrm>
            <a:off x="5128337" y="269318"/>
            <a:ext cx="2204960" cy="2985360"/>
          </a:xfrm>
          <a:prstGeom prst="rect">
            <a:avLst/>
          </a:prstGeom>
        </p:spPr>
      </p:pic>
      <p:pic>
        <p:nvPicPr>
          <p:cNvPr id="8" name="Picture 7"/>
          <p:cNvPicPr>
            <a:picLocks noChangeAspect="1"/>
          </p:cNvPicPr>
          <p:nvPr/>
        </p:nvPicPr>
        <p:blipFill rotWithShape="1">
          <a:blip r:embed="rId2"/>
          <a:srcRect l="49945" t="51613" r="15096" b="16409"/>
          <a:stretch/>
        </p:blipFill>
        <p:spPr>
          <a:xfrm>
            <a:off x="5028406" y="3603324"/>
            <a:ext cx="2304891" cy="2985360"/>
          </a:xfrm>
          <a:prstGeom prst="rect">
            <a:avLst/>
          </a:prstGeom>
        </p:spPr>
      </p:pic>
      <p:pic>
        <p:nvPicPr>
          <p:cNvPr id="9" name="Picture 8"/>
          <p:cNvPicPr>
            <a:picLocks noChangeAspect="1"/>
          </p:cNvPicPr>
          <p:nvPr/>
        </p:nvPicPr>
        <p:blipFill rotWithShape="1">
          <a:blip r:embed="rId2"/>
          <a:srcRect l="13685" t="12342" r="52150" b="51192"/>
          <a:stretch/>
        </p:blipFill>
        <p:spPr>
          <a:xfrm>
            <a:off x="1810704" y="269318"/>
            <a:ext cx="1975274" cy="2985360"/>
          </a:xfrm>
          <a:prstGeom prst="rect">
            <a:avLst/>
          </a:prstGeom>
        </p:spPr>
      </p:pic>
    </p:spTree>
    <p:extLst>
      <p:ext uri="{BB962C8B-B14F-4D97-AF65-F5344CB8AC3E}">
        <p14:creationId xmlns:p14="http://schemas.microsoft.com/office/powerpoint/2010/main" val="829898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413" t="2661" r="7777" b="2214"/>
          <a:stretch/>
        </p:blipFill>
        <p:spPr>
          <a:xfrm>
            <a:off x="2682214" y="562684"/>
            <a:ext cx="3779573" cy="5732633"/>
          </a:xfrm>
          <a:prstGeom prst="rect">
            <a:avLst/>
          </a:prstGeom>
        </p:spPr>
      </p:pic>
    </p:spTree>
    <p:extLst>
      <p:ext uri="{BB962C8B-B14F-4D97-AF65-F5344CB8AC3E}">
        <p14:creationId xmlns:p14="http://schemas.microsoft.com/office/powerpoint/2010/main" val="2535955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530" r="1460"/>
          <a:stretch/>
        </p:blipFill>
        <p:spPr>
          <a:xfrm>
            <a:off x="57697" y="1190171"/>
            <a:ext cx="9141102" cy="4049486"/>
          </a:xfrm>
          <a:prstGeom prst="rect">
            <a:avLst/>
          </a:prstGeom>
        </p:spPr>
      </p:pic>
    </p:spTree>
    <p:extLst>
      <p:ext uri="{BB962C8B-B14F-4D97-AF65-F5344CB8AC3E}">
        <p14:creationId xmlns:p14="http://schemas.microsoft.com/office/powerpoint/2010/main" val="2210638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441827" y="423215"/>
            <a:ext cx="1962521" cy="6061668"/>
          </a:xfrm>
          <a:prstGeom prst="rect">
            <a:avLst/>
          </a:prstGeom>
        </p:spPr>
      </p:pic>
      <p:pic>
        <p:nvPicPr>
          <p:cNvPr id="5" name="Picture 4"/>
          <p:cNvPicPr>
            <a:picLocks noChangeAspect="1"/>
          </p:cNvPicPr>
          <p:nvPr/>
        </p:nvPicPr>
        <p:blipFill>
          <a:blip r:embed="rId3"/>
          <a:stretch>
            <a:fillRect/>
          </a:stretch>
        </p:blipFill>
        <p:spPr>
          <a:xfrm>
            <a:off x="1739653" y="423215"/>
            <a:ext cx="1962521" cy="6061668"/>
          </a:xfrm>
          <a:prstGeom prst="rect">
            <a:avLst/>
          </a:prstGeom>
        </p:spPr>
      </p:pic>
    </p:spTree>
    <p:extLst>
      <p:ext uri="{BB962C8B-B14F-4D97-AF65-F5344CB8AC3E}">
        <p14:creationId xmlns:p14="http://schemas.microsoft.com/office/powerpoint/2010/main" val="2542270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739653" y="423215"/>
            <a:ext cx="1962521" cy="6061668"/>
          </a:xfrm>
          <a:prstGeom prst="rect">
            <a:avLst/>
          </a:prstGeom>
        </p:spPr>
      </p:pic>
      <p:pic>
        <p:nvPicPr>
          <p:cNvPr id="2" name="Picture 1"/>
          <p:cNvPicPr>
            <a:picLocks noChangeAspect="1"/>
          </p:cNvPicPr>
          <p:nvPr/>
        </p:nvPicPr>
        <p:blipFill rotWithShape="1">
          <a:blip r:embed="rId2"/>
          <a:srcRect l="36917" t="15706" r="38414" b="29393"/>
          <a:stretch/>
        </p:blipFill>
        <p:spPr>
          <a:xfrm>
            <a:off x="5441827" y="423215"/>
            <a:ext cx="1962521" cy="6061668"/>
          </a:xfrm>
          <a:prstGeom prst="rect">
            <a:avLst/>
          </a:prstGeom>
        </p:spPr>
      </p:pic>
    </p:spTree>
    <p:extLst>
      <p:ext uri="{BB962C8B-B14F-4D97-AF65-F5344CB8AC3E}">
        <p14:creationId xmlns:p14="http://schemas.microsoft.com/office/powerpoint/2010/main" val="23125327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143500" y="3344227"/>
            <a:ext cx="4000500" cy="3513773"/>
          </a:xfrm>
          <a:prstGeom prst="rect">
            <a:avLst/>
          </a:prstGeom>
        </p:spPr>
      </p:pic>
      <p:pic>
        <p:nvPicPr>
          <p:cNvPr id="3" name="Picture 2"/>
          <p:cNvPicPr>
            <a:picLocks noChangeAspect="1"/>
          </p:cNvPicPr>
          <p:nvPr/>
        </p:nvPicPr>
        <p:blipFill>
          <a:blip r:embed="rId3"/>
          <a:stretch>
            <a:fillRect/>
          </a:stretch>
        </p:blipFill>
        <p:spPr>
          <a:xfrm>
            <a:off x="0" y="0"/>
            <a:ext cx="5143500" cy="6858000"/>
          </a:xfrm>
          <a:prstGeom prst="rect">
            <a:avLst/>
          </a:prstGeom>
        </p:spPr>
      </p:pic>
      <p:sp>
        <p:nvSpPr>
          <p:cNvPr id="6" name="TextBox 5">
            <a:extLst>
              <a:ext uri="{FF2B5EF4-FFF2-40B4-BE49-F238E27FC236}">
                <a16:creationId xmlns:a16="http://schemas.microsoft.com/office/drawing/2014/main" xmlns="" id="{2C4D41CA-C520-4EDA-A6F5-AB08EDA7F05B}"/>
              </a:ext>
            </a:extLst>
          </p:cNvPr>
          <p:cNvSpPr txBox="1"/>
          <p:nvPr/>
        </p:nvSpPr>
        <p:spPr>
          <a:xfrm>
            <a:off x="5143500" y="275838"/>
            <a:ext cx="3810000" cy="1008418"/>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Year 8 on the causes of the English Civil War</a:t>
            </a:r>
          </a:p>
        </p:txBody>
      </p:sp>
    </p:spTree>
    <p:extLst>
      <p:ext uri="{BB962C8B-B14F-4D97-AF65-F5344CB8AC3E}">
        <p14:creationId xmlns:p14="http://schemas.microsoft.com/office/powerpoint/2010/main" val="316437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068828" y="1081528"/>
            <a:ext cx="6845300" cy="4707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827584" y="4540267"/>
            <a:ext cx="2414016" cy="2316480"/>
          </a:xfrm>
          <a:prstGeom prst="rect">
            <a:avLst/>
          </a:prstGeom>
        </p:spPr>
      </p:pic>
      <p:pic>
        <p:nvPicPr>
          <p:cNvPr id="12" name="Picture 11"/>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imgEffect>
                  </a14:imgLayer>
                </a14:imgProps>
              </a:ext>
            </a:extLst>
          </a:blip>
          <a:stretch>
            <a:fillRect/>
          </a:stretch>
        </p:blipFill>
        <p:spPr>
          <a:xfrm>
            <a:off x="827584" y="2996952"/>
            <a:ext cx="2200656" cy="1950720"/>
          </a:xfrm>
          <a:prstGeom prst="rect">
            <a:avLst/>
          </a:prstGeom>
        </p:spPr>
      </p:pic>
      <p:pic>
        <p:nvPicPr>
          <p:cNvPr id="13" name="Picture 12"/>
          <p:cNvPicPr>
            <a:picLocks noChangeAspect="1"/>
          </p:cNvPicPr>
          <p:nvPr/>
        </p:nvPicPr>
        <p:blipFill>
          <a:blip r:embed="rId7">
            <a:extLst>
              <a:ext uri="{BEBA8EAE-BF5A-486C-A8C5-ECC9F3942E4B}">
                <a14:imgProps xmlns:a14="http://schemas.microsoft.com/office/drawing/2010/main">
                  <a14:imgLayer r:embed="rId8">
                    <a14:imgEffect>
                      <a14:backgroundRemoval t="0" b="100000" l="0" r="100000"/>
                    </a14:imgEffect>
                  </a14:imgLayer>
                </a14:imgProps>
              </a:ext>
            </a:extLst>
          </a:blip>
          <a:stretch>
            <a:fillRect/>
          </a:stretch>
        </p:blipFill>
        <p:spPr>
          <a:xfrm>
            <a:off x="0" y="1813560"/>
            <a:ext cx="2438400" cy="1615440"/>
          </a:xfrm>
          <a:prstGeom prst="rect">
            <a:avLst/>
          </a:prstGeom>
        </p:spPr>
      </p:pic>
      <p:sp>
        <p:nvSpPr>
          <p:cNvPr id="15" name="TextBox 14">
            <a:extLst>
              <a:ext uri="{FF2B5EF4-FFF2-40B4-BE49-F238E27FC236}">
                <a16:creationId xmlns:a16="http://schemas.microsoft.com/office/drawing/2014/main" xmlns="" id="{20E74892-5E54-4CA1-A088-9119FCE38AB0}"/>
              </a:ext>
            </a:extLst>
          </p:cNvPr>
          <p:cNvSpPr txBox="1"/>
          <p:nvPr/>
        </p:nvSpPr>
        <p:spPr>
          <a:xfrm>
            <a:off x="5143500" y="275838"/>
            <a:ext cx="3810000" cy="1008418"/>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Year 8 on the causes of the English Civil War</a:t>
            </a:r>
          </a:p>
        </p:txBody>
      </p:sp>
    </p:spTree>
    <p:extLst>
      <p:ext uri="{BB962C8B-B14F-4D97-AF65-F5344CB8AC3E}">
        <p14:creationId xmlns:p14="http://schemas.microsoft.com/office/powerpoint/2010/main" val="310760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827584" y="4540267"/>
            <a:ext cx="2414016" cy="2316480"/>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a:off x="827584" y="2996952"/>
            <a:ext cx="2200656" cy="1950720"/>
          </a:xfrm>
          <a:prstGeom prst="rect">
            <a:avLst/>
          </a:prstGeom>
        </p:spPr>
      </p:pic>
      <p:pic>
        <p:nvPicPr>
          <p:cNvPr id="6" name="Picture 5"/>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imgEffect>
                  </a14:imgLayer>
                </a14:imgProps>
              </a:ext>
            </a:extLst>
          </a:blip>
          <a:stretch>
            <a:fillRect/>
          </a:stretch>
        </p:blipFill>
        <p:spPr>
          <a:xfrm>
            <a:off x="0" y="1813560"/>
            <a:ext cx="2438400" cy="1615440"/>
          </a:xfrm>
          <a:prstGeom prst="rect">
            <a:avLst/>
          </a:prstGeom>
        </p:spPr>
      </p:pic>
      <p:sp>
        <p:nvSpPr>
          <p:cNvPr id="14" name="TextBox 13">
            <a:extLst>
              <a:ext uri="{FF2B5EF4-FFF2-40B4-BE49-F238E27FC236}">
                <a16:creationId xmlns:a16="http://schemas.microsoft.com/office/drawing/2014/main" xmlns="" id="{736A81EB-177A-4489-A3E7-DD1C6F36423C}"/>
              </a:ext>
            </a:extLst>
          </p:cNvPr>
          <p:cNvSpPr txBox="1"/>
          <p:nvPr/>
        </p:nvSpPr>
        <p:spPr>
          <a:xfrm>
            <a:off x="5143500" y="275838"/>
            <a:ext cx="3810000" cy="1008418"/>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Year 8 on the causes of the English Civil War</a:t>
            </a:r>
          </a:p>
        </p:txBody>
      </p:sp>
    </p:spTree>
    <p:extLst>
      <p:ext uri="{BB962C8B-B14F-4D97-AF65-F5344CB8AC3E}">
        <p14:creationId xmlns:p14="http://schemas.microsoft.com/office/powerpoint/2010/main" val="2528390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8EBC892-D0B1-46B9-88F4-E327B5F3CDF9}"/>
              </a:ext>
            </a:extLst>
          </p:cNvPr>
          <p:cNvPicPr>
            <a:picLocks noChangeAspect="1"/>
          </p:cNvPicPr>
          <p:nvPr/>
        </p:nvPicPr>
        <p:blipFill rotWithShape="1">
          <a:blip r:embed="rId2"/>
          <a:srcRect l="22889" t="31112" r="38889" b="14722"/>
          <a:stretch/>
        </p:blipFill>
        <p:spPr>
          <a:xfrm>
            <a:off x="552450" y="1943100"/>
            <a:ext cx="3276600" cy="3714750"/>
          </a:xfrm>
          <a:prstGeom prst="rect">
            <a:avLst/>
          </a:prstGeom>
        </p:spPr>
      </p:pic>
      <p:sp>
        <p:nvSpPr>
          <p:cNvPr id="15" name="TextBox 14">
            <a:extLst>
              <a:ext uri="{FF2B5EF4-FFF2-40B4-BE49-F238E27FC236}">
                <a16:creationId xmlns:a16="http://schemas.microsoft.com/office/drawing/2014/main" xmlns="" id="{C87B069C-0006-488C-953C-1654582FBD18}"/>
              </a:ext>
            </a:extLst>
          </p:cNvPr>
          <p:cNvSpPr txBox="1"/>
          <p:nvPr/>
        </p:nvSpPr>
        <p:spPr>
          <a:xfrm>
            <a:off x="5143500" y="275838"/>
            <a:ext cx="3810000" cy="1008418"/>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Year 8 on the causes of the English Civil War</a:t>
            </a:r>
          </a:p>
        </p:txBody>
      </p:sp>
    </p:spTree>
    <p:extLst>
      <p:ext uri="{BB962C8B-B14F-4D97-AF65-F5344CB8AC3E}">
        <p14:creationId xmlns:p14="http://schemas.microsoft.com/office/powerpoint/2010/main" val="1546440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920278" y="927100"/>
            <a:ext cx="5050179" cy="4983480"/>
          </a:xfrm>
          <a:prstGeom prst="rect">
            <a:avLst/>
          </a:prstGeom>
        </p:spPr>
      </p:pic>
      <p:sp>
        <p:nvSpPr>
          <p:cNvPr id="3" name="Rectangle 2"/>
          <p:cNvSpPr/>
          <p:nvPr/>
        </p:nvSpPr>
        <p:spPr>
          <a:xfrm>
            <a:off x="3850368" y="715445"/>
            <a:ext cx="1275413" cy="2646878"/>
          </a:xfrm>
          <a:prstGeom prst="rect">
            <a:avLst/>
          </a:prstGeom>
          <a:noFill/>
        </p:spPr>
        <p:txBody>
          <a:bodyPr wrap="square" lIns="91440" tIns="45720" rIns="91440" bIns="45720">
            <a:spAutoFit/>
            <a:scene3d>
              <a:camera prst="isometricOffAxis1Right"/>
              <a:lightRig rig="threePt" dir="t"/>
            </a:scene3d>
          </a:bodyPr>
          <a:lstStyle/>
          <a:p>
            <a:pPr algn="ctr"/>
            <a:r>
              <a:rPr lang="en-GB" sz="16600" b="1">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60007" dir="1500000" sy="-30000" kx="800400" algn="bl" rotWithShape="0">
                    <a:prstClr val="black">
                      <a:alpha val="20000"/>
                    </a:prstClr>
                  </a:outerShdw>
                </a:effectLst>
              </a:rPr>
              <a:t>?</a:t>
            </a:r>
          </a:p>
        </p:txBody>
      </p:sp>
      <p:sp>
        <p:nvSpPr>
          <p:cNvPr id="6" name="TextBox 5">
            <a:extLst>
              <a:ext uri="{FF2B5EF4-FFF2-40B4-BE49-F238E27FC236}">
                <a16:creationId xmlns:a16="http://schemas.microsoft.com/office/drawing/2014/main" xmlns="" id="{5090A860-AF2F-48C6-8A87-DADA78121268}"/>
              </a:ext>
            </a:extLst>
          </p:cNvPr>
          <p:cNvSpPr txBox="1"/>
          <p:nvPr/>
        </p:nvSpPr>
        <p:spPr>
          <a:xfrm>
            <a:off x="0" y="0"/>
            <a:ext cx="8953500" cy="528286"/>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Year 8 on the causes of the English Civil War</a:t>
            </a:r>
          </a:p>
        </p:txBody>
      </p:sp>
    </p:spTree>
    <p:extLst>
      <p:ext uri="{BB962C8B-B14F-4D97-AF65-F5344CB8AC3E}">
        <p14:creationId xmlns:p14="http://schemas.microsoft.com/office/powerpoint/2010/main" val="19601917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920278" y="927100"/>
            <a:ext cx="5050179" cy="4983480"/>
          </a:xfrm>
          <a:prstGeom prst="rect">
            <a:avLst/>
          </a:prstGeom>
        </p:spPr>
      </p:pic>
      <p:pic>
        <p:nvPicPr>
          <p:cNvPr id="11" name="Picture 10"/>
          <p:cNvPicPr>
            <a:picLocks noChangeAspect="1"/>
          </p:cNvPicPr>
          <p:nvPr/>
        </p:nvPicPr>
        <p:blipFill rotWithShape="1">
          <a:blip r:embed="rId3" cstate="print">
            <a:extLst>
              <a:ext uri="{BEBA8EAE-BF5A-486C-A8C5-ECC9F3942E4B}">
                <a14:imgProps xmlns:a14="http://schemas.microsoft.com/office/drawing/2010/main">
                  <a14:imgLayer r:embed="rId4">
                    <a14:imgEffect>
                      <a14:colorTemperature colorTemp="4700"/>
                    </a14:imgEffect>
                    <a14:imgEffect>
                      <a14:brightnessContrast contrast="-40000"/>
                    </a14:imgEffect>
                  </a14:imgLayer>
                </a14:imgProps>
              </a:ext>
              <a:ext uri="{28A0092B-C50C-407E-A947-70E740481C1C}">
                <a14:useLocalDpi xmlns:a14="http://schemas.microsoft.com/office/drawing/2010/main"/>
              </a:ext>
            </a:extLst>
          </a:blip>
          <a:srcRect/>
          <a:stretch/>
        </p:blipFill>
        <p:spPr>
          <a:xfrm>
            <a:off x="1920278" y="927100"/>
            <a:ext cx="5050179" cy="4983480"/>
          </a:xfrm>
          <a:prstGeom prst="rect">
            <a:avLst/>
          </a:prstGeom>
        </p:spPr>
      </p:pic>
      <p:pic>
        <p:nvPicPr>
          <p:cNvPr id="6" name="Picture 5"/>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imgEffect>
                  </a14:imgLayer>
                </a14:imgProps>
              </a:ext>
            </a:extLst>
          </a:blip>
          <a:stretch>
            <a:fillRect/>
          </a:stretch>
        </p:blipFill>
        <p:spPr>
          <a:xfrm>
            <a:off x="1421308" y="846989"/>
            <a:ext cx="2451730" cy="4435402"/>
          </a:xfrm>
          <a:prstGeom prst="rect">
            <a:avLst/>
          </a:prstGeom>
        </p:spPr>
      </p:pic>
      <p:pic>
        <p:nvPicPr>
          <p:cNvPr id="8" name="Picture 7"/>
          <p:cNvPicPr>
            <a:picLocks noChangeAspect="1"/>
          </p:cNvPicPr>
          <p:nvPr/>
        </p:nvPicPr>
        <p:blipFill>
          <a:blip r:embed="rId7">
            <a:extLst>
              <a:ext uri="{BEBA8EAE-BF5A-486C-A8C5-ECC9F3942E4B}">
                <a14:imgProps xmlns:a14="http://schemas.microsoft.com/office/drawing/2010/main">
                  <a14:imgLayer r:embed="rId8">
                    <a14:imgEffect>
                      <a14:backgroundRemoval t="0" b="100000" l="0" r="100000">
                        <a14:backgroundMark x1="44340" y1="35047" x2="44340" y2="35047"/>
                      </a14:backgroundRemoval>
                    </a14:imgEffect>
                  </a14:imgLayer>
                </a14:imgProps>
              </a:ext>
            </a:extLst>
          </a:blip>
          <a:stretch>
            <a:fillRect/>
          </a:stretch>
        </p:blipFill>
        <p:spPr>
          <a:xfrm>
            <a:off x="1421308" y="1589979"/>
            <a:ext cx="2064372" cy="4167694"/>
          </a:xfrm>
          <a:prstGeom prst="rect">
            <a:avLst/>
          </a:prstGeom>
        </p:spPr>
      </p:pic>
      <p:sp>
        <p:nvSpPr>
          <p:cNvPr id="9" name="Rectangle 8"/>
          <p:cNvSpPr/>
          <p:nvPr/>
        </p:nvSpPr>
        <p:spPr>
          <a:xfrm>
            <a:off x="3850368" y="715445"/>
            <a:ext cx="1275413" cy="2646878"/>
          </a:xfrm>
          <a:prstGeom prst="rect">
            <a:avLst/>
          </a:prstGeom>
          <a:noFill/>
        </p:spPr>
        <p:txBody>
          <a:bodyPr wrap="square" lIns="91440" tIns="45720" rIns="91440" bIns="45720">
            <a:spAutoFit/>
            <a:scene3d>
              <a:camera prst="isometricOffAxis1Right"/>
              <a:lightRig rig="threePt" dir="t"/>
            </a:scene3d>
          </a:bodyPr>
          <a:lstStyle/>
          <a:p>
            <a:pPr algn="ctr"/>
            <a:r>
              <a:rPr lang="en-GB" sz="16600" b="1">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60007" dir="1500000" sy="-30000" kx="800400" algn="bl" rotWithShape="0">
                    <a:prstClr val="black">
                      <a:alpha val="20000"/>
                    </a:prstClr>
                  </a:outerShdw>
                </a:effectLst>
              </a:rPr>
              <a:t>?</a:t>
            </a:r>
          </a:p>
        </p:txBody>
      </p:sp>
      <p:pic>
        <p:nvPicPr>
          <p:cNvPr id="5" name="Picture 4"/>
          <p:cNvPicPr>
            <a:picLocks noChangeAspect="1"/>
          </p:cNvPicPr>
          <p:nvPr/>
        </p:nvPicPr>
        <p:blipFill>
          <a:blip r:embed="rId9">
            <a:extLst>
              <a:ext uri="{BEBA8EAE-BF5A-486C-A8C5-ECC9F3942E4B}">
                <a14:imgProps xmlns:a14="http://schemas.microsoft.com/office/drawing/2010/main">
                  <a14:imgLayer r:embed="rId10">
                    <a14:imgEffect>
                      <a14:backgroundRemoval t="0" b="100000" l="0" r="100000"/>
                    </a14:imgEffect>
                  </a14:imgLayer>
                </a14:imgProps>
              </a:ext>
            </a:extLst>
          </a:blip>
          <a:stretch>
            <a:fillRect/>
          </a:stretch>
        </p:blipFill>
        <p:spPr>
          <a:xfrm>
            <a:off x="1654456" y="2127630"/>
            <a:ext cx="5845212" cy="5465472"/>
          </a:xfrm>
          <a:prstGeom prst="rect">
            <a:avLst/>
          </a:prstGeom>
        </p:spPr>
      </p:pic>
      <p:sp>
        <p:nvSpPr>
          <p:cNvPr id="16" name="TextBox 15">
            <a:extLst>
              <a:ext uri="{FF2B5EF4-FFF2-40B4-BE49-F238E27FC236}">
                <a16:creationId xmlns:a16="http://schemas.microsoft.com/office/drawing/2014/main" xmlns="" id="{E30E3AC1-C409-459E-9149-DA158BEA36A8}"/>
              </a:ext>
            </a:extLst>
          </p:cNvPr>
          <p:cNvSpPr txBox="1"/>
          <p:nvPr/>
        </p:nvSpPr>
        <p:spPr>
          <a:xfrm>
            <a:off x="0" y="0"/>
            <a:ext cx="8953500" cy="528286"/>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Year 8 on the causes of the English Civil War</a:t>
            </a:r>
          </a:p>
        </p:txBody>
      </p:sp>
    </p:spTree>
    <p:extLst>
      <p:ext uri="{BB962C8B-B14F-4D97-AF65-F5344CB8AC3E}">
        <p14:creationId xmlns:p14="http://schemas.microsoft.com/office/powerpoint/2010/main" val="10464451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32"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ircle(out)">
                                      <p:cBhvr>
                                        <p:cTn id="15" dur="2000"/>
                                        <p:tgtEl>
                                          <p:spTgt spid="8"/>
                                        </p:tgtEl>
                                      </p:cBhvr>
                                    </p:animEffect>
                                  </p:childTnLst>
                                </p:cTn>
                              </p:par>
                              <p:par>
                                <p:cTn id="16" presetID="6" presetClass="exit" presetSubtype="16" fill="hold" nodeType="withEffect">
                                  <p:stCondLst>
                                    <p:cond delay="0"/>
                                  </p:stCondLst>
                                  <p:childTnLst>
                                    <p:animEffect transition="out" filter="circle(in)">
                                      <p:cBhvr>
                                        <p:cTn id="17" dur="2000"/>
                                        <p:tgtEl>
                                          <p:spTgt spid="6"/>
                                        </p:tgtEl>
                                      </p:cBhvr>
                                    </p:animEffect>
                                    <p:set>
                                      <p:cBhvr>
                                        <p:cTn id="18" dur="1" fill="hold">
                                          <p:stCondLst>
                                            <p:cond delay="1999"/>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32"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circle(out)">
                                      <p:cBhvr>
                                        <p:cTn id="23" dur="2000"/>
                                        <p:tgtEl>
                                          <p:spTgt spid="5"/>
                                        </p:tgtEl>
                                      </p:cBhvr>
                                    </p:animEffect>
                                  </p:childTnLst>
                                </p:cTn>
                              </p:par>
                              <p:par>
                                <p:cTn id="24" presetID="6" presetClass="exit" presetSubtype="16" fill="hold" nodeType="withEffect">
                                  <p:stCondLst>
                                    <p:cond delay="0"/>
                                  </p:stCondLst>
                                  <p:childTnLst>
                                    <p:animEffect transition="out" filter="circle(in)">
                                      <p:cBhvr>
                                        <p:cTn id="25" dur="2000"/>
                                        <p:tgtEl>
                                          <p:spTgt spid="8"/>
                                        </p:tgtEl>
                                      </p:cBhvr>
                                    </p:animEffect>
                                    <p:set>
                                      <p:cBhvr>
                                        <p:cTn id="26" dur="1" fill="hold">
                                          <p:stCondLst>
                                            <p:cond delay="1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0" y="927100"/>
            <a:ext cx="9144000" cy="4983480"/>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920278" y="927100"/>
            <a:ext cx="5050179" cy="4983480"/>
          </a:xfrm>
          <a:prstGeom prst="rect">
            <a:avLst/>
          </a:prstGeom>
        </p:spPr>
      </p:pic>
      <p:sp>
        <p:nvSpPr>
          <p:cNvPr id="16" name="Rectangle 15"/>
          <p:cNvSpPr/>
          <p:nvPr/>
        </p:nvSpPr>
        <p:spPr>
          <a:xfrm>
            <a:off x="0" y="0"/>
            <a:ext cx="1920278" cy="59105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Rectangle 16"/>
          <p:cNvSpPr/>
          <p:nvPr/>
        </p:nvSpPr>
        <p:spPr>
          <a:xfrm>
            <a:off x="6970457" y="0"/>
            <a:ext cx="2173543" cy="59105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Rectangle 11"/>
          <p:cNvSpPr/>
          <p:nvPr/>
        </p:nvSpPr>
        <p:spPr>
          <a:xfrm>
            <a:off x="3850368" y="715445"/>
            <a:ext cx="1275413" cy="2646878"/>
          </a:xfrm>
          <a:prstGeom prst="rect">
            <a:avLst/>
          </a:prstGeom>
          <a:noFill/>
        </p:spPr>
        <p:txBody>
          <a:bodyPr wrap="square" lIns="91440" tIns="45720" rIns="91440" bIns="45720">
            <a:spAutoFit/>
            <a:scene3d>
              <a:camera prst="isometricOffAxis1Right"/>
              <a:lightRig rig="threePt" dir="t"/>
            </a:scene3d>
          </a:bodyPr>
          <a:lstStyle/>
          <a:p>
            <a:pPr algn="ctr"/>
            <a:r>
              <a:rPr lang="en-GB" sz="16600" b="1">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60007" dir="1500000" sy="-30000" kx="800400" algn="bl" rotWithShape="0">
                    <a:prstClr val="black">
                      <a:alpha val="20000"/>
                    </a:prstClr>
                  </a:outerShdw>
                </a:effectLst>
              </a:rPr>
              <a:t>?</a:t>
            </a:r>
          </a:p>
        </p:txBody>
      </p:sp>
      <p:sp>
        <p:nvSpPr>
          <p:cNvPr id="11" name="TextBox 10">
            <a:extLst>
              <a:ext uri="{FF2B5EF4-FFF2-40B4-BE49-F238E27FC236}">
                <a16:creationId xmlns:a16="http://schemas.microsoft.com/office/drawing/2014/main" xmlns="" id="{A1A94480-1CF8-442E-AB20-5BE0B14170EB}"/>
              </a:ext>
            </a:extLst>
          </p:cNvPr>
          <p:cNvSpPr txBox="1"/>
          <p:nvPr/>
        </p:nvSpPr>
        <p:spPr>
          <a:xfrm>
            <a:off x="0" y="0"/>
            <a:ext cx="8953500" cy="528286"/>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Year 8 on the causes of the English Civil War</a:t>
            </a:r>
          </a:p>
        </p:txBody>
      </p:sp>
    </p:spTree>
    <p:extLst>
      <p:ext uri="{BB962C8B-B14F-4D97-AF65-F5344CB8AC3E}">
        <p14:creationId xmlns:p14="http://schemas.microsoft.com/office/powerpoint/2010/main" val="32012278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0"/>
                                        <p:tgtEl>
                                          <p:spTgt spid="6"/>
                                        </p:tgtEl>
                                      </p:cBhvr>
                                    </p:animEffect>
                                    <p:set>
                                      <p:cBhvr>
                                        <p:cTn id="7" dur="1" fill="hold">
                                          <p:stCondLst>
                                            <p:cond delay="4999"/>
                                          </p:stCondLst>
                                        </p:cTn>
                                        <p:tgtEl>
                                          <p:spTgt spid="6"/>
                                        </p:tgtEl>
                                        <p:attrNameLst>
                                          <p:attrName>style.visibility</p:attrName>
                                        </p:attrNameLst>
                                      </p:cBhvr>
                                      <p:to>
                                        <p:strVal val="hidden"/>
                                      </p:to>
                                    </p:set>
                                  </p:childTnLst>
                                </p:cTn>
                              </p:par>
                              <p:par>
                                <p:cTn id="8" presetID="26" presetClass="exit" presetSubtype="0" fill="hold" grpId="0" nodeType="withEffect">
                                  <p:stCondLst>
                                    <p:cond delay="0"/>
                                  </p:stCondLst>
                                  <p:childTnLst>
                                    <p:animEffect transition="out" filter="wipe(down)">
                                      <p:cBhvr>
                                        <p:cTn id="9" dur="180" accel="50000">
                                          <p:stCondLst>
                                            <p:cond delay="1820"/>
                                          </p:stCondLst>
                                        </p:cTn>
                                        <p:tgtEl>
                                          <p:spTgt spid="12"/>
                                        </p:tgtEl>
                                      </p:cBhvr>
                                    </p:animEffect>
                                    <p:anim calcmode="lin" valueType="num">
                                      <p:cBhvr>
                                        <p:cTn id="10" dur="1822" tmFilter="0,0; 0.14,0.31; 0.43,0.73; 0.71,0.91; 1.0,1.0">
                                          <p:stCondLst>
                                            <p:cond delay="0"/>
                                          </p:stCondLst>
                                        </p:cTn>
                                        <p:tgtEl>
                                          <p:spTgt spid="12"/>
                                        </p:tgtEl>
                                        <p:attrNameLst>
                                          <p:attrName>ppt_x</p:attrName>
                                        </p:attrNameLst>
                                      </p:cBhvr>
                                      <p:tavLst>
                                        <p:tav tm="0">
                                          <p:val>
                                            <p:strVal val="ppt_x"/>
                                          </p:val>
                                        </p:tav>
                                        <p:tav tm="100000">
                                          <p:val>
                                            <p:strVal val="#ppt_x+0.25"/>
                                          </p:val>
                                        </p:tav>
                                      </p:tavLst>
                                    </p:anim>
                                    <p:anim calcmode="lin" valueType="num">
                                      <p:cBhvr>
                                        <p:cTn id="11" dur="178">
                                          <p:stCondLst>
                                            <p:cond delay="1822"/>
                                          </p:stCondLst>
                                        </p:cTn>
                                        <p:tgtEl>
                                          <p:spTgt spid="12"/>
                                        </p:tgtEl>
                                        <p:attrNameLst>
                                          <p:attrName>ppt_x</p:attrName>
                                        </p:attrNameLst>
                                      </p:cBhvr>
                                      <p:tavLst>
                                        <p:tav tm="0">
                                          <p:val>
                                            <p:strVal val="ppt_x"/>
                                          </p:val>
                                        </p:tav>
                                        <p:tav tm="100000">
                                          <p:val>
                                            <p:strVal val="ppt_x"/>
                                          </p:val>
                                        </p:tav>
                                      </p:tavLst>
                                    </p:anim>
                                    <p:anim calcmode="lin" valueType="num">
                                      <p:cBhvr>
                                        <p:cTn id="12" dur="664" tmFilter="0.0,0.0;0.25,0.07;0.50,0.2;0.75,0.467;1.0,1.0">
                                          <p:stCondLst>
                                            <p:cond delay="0"/>
                                          </p:stCondLst>
                                        </p:cTn>
                                        <p:tgtEl>
                                          <p:spTgt spid="1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3" dur="664" tmFilter="0, 0; 0.125,0.2665; 0.25,0.4; 0.375,0.465; 0.5,0.5;  0.625,0.535; 0.75,0.6; 0.875,0.7335; 1,1">
                                          <p:stCondLst>
                                            <p:cond delay="664"/>
                                          </p:stCondLst>
                                        </p:cTn>
                                        <p:tgtEl>
                                          <p:spTgt spid="1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4" dur="332" tmFilter="0, 0; 0.125,0.2665; 0.25,0.4; 0.375,0.465; 0.5,0.5;  0.625,0.535; 0.75,0.6; 0.875,0.7335; 1,1">
                                          <p:stCondLst>
                                            <p:cond delay="1324"/>
                                          </p:stCondLst>
                                        </p:cTn>
                                        <p:tgtEl>
                                          <p:spTgt spid="1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5" dur="164" tmFilter="0, 0; 0.125,0.2665; 0.25,0.4; 0.375,0.465; 0.5,0.5;  0.625,0.535; 0.75,0.6; 0.875,0.7335; 1,1">
                                          <p:stCondLst>
                                            <p:cond delay="1656"/>
                                          </p:stCondLst>
                                        </p:cTn>
                                        <p:tgtEl>
                                          <p:spTgt spid="1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6" dur="180" accel="50000">
                                          <p:stCondLst>
                                            <p:cond delay="1820"/>
                                          </p:stCondLst>
                                        </p:cTn>
                                        <p:tgtEl>
                                          <p:spTgt spid="12"/>
                                        </p:tgtEl>
                                        <p:attrNameLst>
                                          <p:attrName>ppt_y</p:attrName>
                                        </p:attrNameLst>
                                      </p:cBhvr>
                                      <p:tavLst>
                                        <p:tav tm="0">
                                          <p:val>
                                            <p:strVal val="ppt_y"/>
                                          </p:val>
                                        </p:tav>
                                        <p:tav tm="100000">
                                          <p:val>
                                            <p:strVal val="ppt_y+ppt_h"/>
                                          </p:val>
                                        </p:tav>
                                      </p:tavLst>
                                    </p:anim>
                                    <p:animScale>
                                      <p:cBhvr>
                                        <p:cTn id="17" dur="26">
                                          <p:stCondLst>
                                            <p:cond delay="620"/>
                                          </p:stCondLst>
                                        </p:cTn>
                                        <p:tgtEl>
                                          <p:spTgt spid="12"/>
                                        </p:tgtEl>
                                      </p:cBhvr>
                                      <p:to x="100000" y="60000"/>
                                    </p:animScale>
                                    <p:animScale>
                                      <p:cBhvr>
                                        <p:cTn id="18" dur="166" decel="50000">
                                          <p:stCondLst>
                                            <p:cond delay="646"/>
                                          </p:stCondLst>
                                        </p:cTn>
                                        <p:tgtEl>
                                          <p:spTgt spid="12"/>
                                        </p:tgtEl>
                                      </p:cBhvr>
                                      <p:to x="100000" y="100000"/>
                                    </p:animScale>
                                    <p:animScale>
                                      <p:cBhvr>
                                        <p:cTn id="19" dur="26">
                                          <p:stCondLst>
                                            <p:cond delay="1312"/>
                                          </p:stCondLst>
                                        </p:cTn>
                                        <p:tgtEl>
                                          <p:spTgt spid="12"/>
                                        </p:tgtEl>
                                      </p:cBhvr>
                                      <p:to x="100000" y="80000"/>
                                    </p:animScale>
                                    <p:animScale>
                                      <p:cBhvr>
                                        <p:cTn id="20" dur="166" decel="50000">
                                          <p:stCondLst>
                                            <p:cond delay="1338"/>
                                          </p:stCondLst>
                                        </p:cTn>
                                        <p:tgtEl>
                                          <p:spTgt spid="12"/>
                                        </p:tgtEl>
                                      </p:cBhvr>
                                      <p:to x="100000" y="100000"/>
                                    </p:animScale>
                                    <p:animScale>
                                      <p:cBhvr>
                                        <p:cTn id="21" dur="26">
                                          <p:stCondLst>
                                            <p:cond delay="1642"/>
                                          </p:stCondLst>
                                        </p:cTn>
                                        <p:tgtEl>
                                          <p:spTgt spid="12"/>
                                        </p:tgtEl>
                                      </p:cBhvr>
                                      <p:to x="100000" y="90000"/>
                                    </p:animScale>
                                    <p:animScale>
                                      <p:cBhvr>
                                        <p:cTn id="22" dur="166" decel="50000">
                                          <p:stCondLst>
                                            <p:cond delay="1668"/>
                                          </p:stCondLst>
                                        </p:cTn>
                                        <p:tgtEl>
                                          <p:spTgt spid="12"/>
                                        </p:tgtEl>
                                      </p:cBhvr>
                                      <p:to x="100000" y="100000"/>
                                    </p:animScale>
                                    <p:animScale>
                                      <p:cBhvr>
                                        <p:cTn id="23" dur="26">
                                          <p:stCondLst>
                                            <p:cond delay="1808"/>
                                          </p:stCondLst>
                                        </p:cTn>
                                        <p:tgtEl>
                                          <p:spTgt spid="12"/>
                                        </p:tgtEl>
                                      </p:cBhvr>
                                      <p:to x="100000" y="95000"/>
                                    </p:animScale>
                                    <p:animScale>
                                      <p:cBhvr>
                                        <p:cTn id="24" dur="166" decel="50000">
                                          <p:stCondLst>
                                            <p:cond delay="1834"/>
                                          </p:stCondLst>
                                        </p:cTn>
                                        <p:tgtEl>
                                          <p:spTgt spid="12"/>
                                        </p:tgtEl>
                                      </p:cBhvr>
                                      <p:to x="100000" y="100000"/>
                                    </p:animScale>
                                    <p:set>
                                      <p:cBhvr>
                                        <p:cTn id="25" dur="1" fill="hold">
                                          <p:stCondLst>
                                            <p:cond delay="19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927100"/>
            <a:ext cx="9144000" cy="4983480"/>
          </a:xfrm>
          <a:prstGeom prst="rect">
            <a:avLst/>
          </a:prstGeom>
        </p:spPr>
      </p:pic>
      <p:sp>
        <p:nvSpPr>
          <p:cNvPr id="16" name="Rectangle 15"/>
          <p:cNvSpPr/>
          <p:nvPr/>
        </p:nvSpPr>
        <p:spPr>
          <a:xfrm>
            <a:off x="0" y="0"/>
            <a:ext cx="1920278" cy="59105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Rectangle 16"/>
          <p:cNvSpPr/>
          <p:nvPr/>
        </p:nvSpPr>
        <p:spPr>
          <a:xfrm>
            <a:off x="6970457" y="0"/>
            <a:ext cx="2173543" cy="59105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xmlns="" id="{176595E4-42C1-43C6-8D40-99A2B7B696B7}"/>
              </a:ext>
            </a:extLst>
          </p:cNvPr>
          <p:cNvSpPr txBox="1"/>
          <p:nvPr/>
        </p:nvSpPr>
        <p:spPr>
          <a:xfrm>
            <a:off x="0" y="0"/>
            <a:ext cx="8953500" cy="528286"/>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Year 8 on the causes of the English Civil War</a:t>
            </a:r>
          </a:p>
        </p:txBody>
      </p:sp>
    </p:spTree>
    <p:extLst>
      <p:ext uri="{BB962C8B-B14F-4D97-AF65-F5344CB8AC3E}">
        <p14:creationId xmlns:p14="http://schemas.microsoft.com/office/powerpoint/2010/main" val="37215704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17"/>
                                        </p:tgtEl>
                                      </p:cBhvr>
                                    </p:animEffect>
                                    <p:set>
                                      <p:cBhvr>
                                        <p:cTn id="12"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4BF26976-9C96-4510-8A17-2466DA8629F4}"/>
              </a:ext>
            </a:extLst>
          </p:cNvPr>
          <p:cNvSpPr txBox="1"/>
          <p:nvPr/>
        </p:nvSpPr>
        <p:spPr>
          <a:xfrm>
            <a:off x="0" y="0"/>
            <a:ext cx="8953500" cy="528286"/>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Year 8 on the causes of the English Civil War</a:t>
            </a:r>
          </a:p>
        </p:txBody>
      </p:sp>
      <p:pic>
        <p:nvPicPr>
          <p:cNvPr id="7" name="Picture 6"/>
          <p:cNvPicPr>
            <a:picLocks noChangeAspect="1"/>
          </p:cNvPicPr>
          <p:nvPr/>
        </p:nvPicPr>
        <p:blipFill>
          <a:blip r:embed="rId2"/>
          <a:stretch>
            <a:fillRect/>
          </a:stretch>
        </p:blipFill>
        <p:spPr>
          <a:xfrm>
            <a:off x="0" y="927100"/>
            <a:ext cx="9144000" cy="4983480"/>
          </a:xfrm>
          <a:prstGeom prst="rect">
            <a:avLst/>
          </a:prstGeom>
        </p:spPr>
      </p:pic>
      <p:pic>
        <p:nvPicPr>
          <p:cNvPr id="2" name="Picture 1"/>
          <p:cNvPicPr>
            <a:picLocks noChangeAspect="1"/>
          </p:cNvPicPr>
          <p:nvPr/>
        </p:nvPicPr>
        <p:blipFill>
          <a:blip r:embed="rId3">
            <a:clrChange>
              <a:clrFrom>
                <a:srgbClr val="000000"/>
              </a:clrFrom>
              <a:clrTo>
                <a:srgbClr val="000000">
                  <a:alpha val="0"/>
                </a:srgbClr>
              </a:clrTo>
            </a:clrChange>
          </a:blip>
          <a:stretch>
            <a:fillRect/>
          </a:stretch>
        </p:blipFill>
        <p:spPr>
          <a:xfrm>
            <a:off x="3477668" y="-2490625"/>
            <a:ext cx="5973438" cy="8547359"/>
          </a:xfrm>
          <a:prstGeom prst="rect">
            <a:avLst/>
          </a:prstGeom>
        </p:spPr>
      </p:pic>
    </p:spTree>
    <p:extLst>
      <p:ext uri="{BB962C8B-B14F-4D97-AF65-F5344CB8AC3E}">
        <p14:creationId xmlns:p14="http://schemas.microsoft.com/office/powerpoint/2010/main" val="10656891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181464"/>
            <a:ext cx="9144000" cy="646331"/>
          </a:xfrm>
          <a:prstGeom prst="rect">
            <a:avLst/>
          </a:prstGeom>
          <a:noFill/>
        </p:spPr>
        <p:txBody>
          <a:bodyPr wrap="square" rtlCol="0" anchor="t">
            <a:spAutoFit/>
          </a:bodyPr>
          <a:lstStyle/>
          <a:p>
            <a:pPr algn="ctr"/>
            <a:r>
              <a:rPr lang="en-GB" sz="3600">
                <a:latin typeface="Bookman Old Style"/>
                <a:cs typeface="Bookman Old Style"/>
              </a:rPr>
              <a:t>(when drawing isn’t your strong suit)</a:t>
            </a:r>
            <a:endParaRPr lang="en-US"/>
          </a:p>
        </p:txBody>
      </p:sp>
      <p:pic>
        <p:nvPicPr>
          <p:cNvPr id="2" name="Picture 2" descr="A picture containing gun, weapon&#10;&#10;Description generated with high confidence">
            <a:extLst>
              <a:ext uri="{FF2B5EF4-FFF2-40B4-BE49-F238E27FC236}">
                <a16:creationId xmlns:a16="http://schemas.microsoft.com/office/drawing/2014/main" xmlns="" id="{D10C5E9B-E5C9-4E89-B238-761F2174E97E}"/>
              </a:ext>
            </a:extLst>
          </p:cNvPr>
          <p:cNvPicPr>
            <a:picLocks noChangeAspect="1"/>
          </p:cNvPicPr>
          <p:nvPr/>
        </p:nvPicPr>
        <p:blipFill>
          <a:blip r:embed="rId2"/>
          <a:stretch>
            <a:fillRect/>
          </a:stretch>
        </p:blipFill>
        <p:spPr>
          <a:xfrm>
            <a:off x="900022" y="1167334"/>
            <a:ext cx="7358332" cy="1964163"/>
          </a:xfrm>
          <a:prstGeom prst="rect">
            <a:avLst/>
          </a:prstGeom>
        </p:spPr>
      </p:pic>
    </p:spTree>
    <p:extLst>
      <p:ext uri="{BB962C8B-B14F-4D97-AF65-F5344CB8AC3E}">
        <p14:creationId xmlns:p14="http://schemas.microsoft.com/office/powerpoint/2010/main" val="2899638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7B47FC4C-81FB-4E8D-854A-BF698EC32DE4}"/>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988" b="96550" l="9941" r="100000">
                        <a14:foregroundMark x1="73763" y1="88257" x2="79256" y2="86622"/>
                        <a14:backgroundMark x1="76033" y1="95460" x2="98911" y2="95157"/>
                        <a14:backgroundMark x1="81798" y1="21610" x2="44076" y2="29722"/>
                      </a14:backgroundRemoval>
                    </a14:imgEffect>
                  </a14:imgLayer>
                </a14:imgProps>
              </a:ext>
              <a:ext uri="{28A0092B-C50C-407E-A947-70E740481C1C}">
                <a14:useLocalDpi xmlns:a14="http://schemas.microsoft.com/office/drawing/2010/main" val="0"/>
              </a:ext>
            </a:extLst>
          </a:blip>
          <a:srcRect l="32918" t="28704" r="12916" b="10740"/>
          <a:stretch/>
        </p:blipFill>
        <p:spPr>
          <a:xfrm rot="5400000">
            <a:off x="-427126" y="1396354"/>
            <a:ext cx="5288226" cy="4433974"/>
          </a:xfrm>
          <a:prstGeom prst="rect">
            <a:avLst/>
          </a:prstGeom>
        </p:spPr>
      </p:pic>
      <p:pic>
        <p:nvPicPr>
          <p:cNvPr id="5" name="Picture 4">
            <a:extLst>
              <a:ext uri="{FF2B5EF4-FFF2-40B4-BE49-F238E27FC236}">
                <a16:creationId xmlns:a16="http://schemas.microsoft.com/office/drawing/2014/main" xmlns="" id="{DA18A3FB-2E1E-4A1D-99FC-53FFD7421AD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2119" b="89952" l="0" r="93327">
                        <a14:foregroundMark x1="53881" y1="79358" x2="91375" y2="3450"/>
                        <a14:backgroundMark x1="33908" y1="17494" x2="33454" y2="11380"/>
                        <a14:backgroundMark x1="12074" y1="67494" x2="817" y2="44734"/>
                        <a14:backgroundMark x1="29596" y1="68826" x2="29596" y2="68826"/>
                        <a14:backgroundMark x1="54290" y1="13983" x2="35406" y2="13983"/>
                      </a14:backgroundRemoval>
                    </a14:imgEffect>
                  </a14:imgLayer>
                </a14:imgProps>
              </a:ext>
              <a:ext uri="{28A0092B-C50C-407E-A947-70E740481C1C}">
                <a14:useLocalDpi xmlns:a14="http://schemas.microsoft.com/office/drawing/2010/main" val="0"/>
              </a:ext>
            </a:extLst>
          </a:blip>
          <a:srcRect l="2709" t="11032" r="26041" b="20079"/>
          <a:stretch/>
        </p:blipFill>
        <p:spPr>
          <a:xfrm rot="5400000">
            <a:off x="3786212" y="859943"/>
            <a:ext cx="6257454" cy="4537568"/>
          </a:xfrm>
          <a:prstGeom prst="rect">
            <a:avLst/>
          </a:prstGeom>
        </p:spPr>
      </p:pic>
    </p:spTree>
    <p:extLst>
      <p:ext uri="{BB962C8B-B14F-4D97-AF65-F5344CB8AC3E}">
        <p14:creationId xmlns:p14="http://schemas.microsoft.com/office/powerpoint/2010/main" val="3744853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erson standing in front of a mirror posing for the camera&#10;&#10;Description generated with high confidence">
            <a:extLst>
              <a:ext uri="{FF2B5EF4-FFF2-40B4-BE49-F238E27FC236}">
                <a16:creationId xmlns:a16="http://schemas.microsoft.com/office/drawing/2014/main" xmlns="" id="{4791F5DA-D555-4EF1-B77D-5299320CE97C}"/>
              </a:ext>
            </a:extLst>
          </p:cNvPr>
          <p:cNvPicPr>
            <a:picLocks noChangeAspect="1"/>
          </p:cNvPicPr>
          <p:nvPr/>
        </p:nvPicPr>
        <p:blipFill rotWithShape="1">
          <a:blip r:embed="rId2"/>
          <a:srcRect t="15370" r="253" b="21252"/>
          <a:stretch/>
        </p:blipFill>
        <p:spPr>
          <a:xfrm>
            <a:off x="51758" y="-254239"/>
            <a:ext cx="9155513" cy="7781500"/>
          </a:xfrm>
          <a:prstGeom prst="rect">
            <a:avLst/>
          </a:prstGeom>
        </p:spPr>
      </p:pic>
    </p:spTree>
    <p:extLst>
      <p:ext uri="{BB962C8B-B14F-4D97-AF65-F5344CB8AC3E}">
        <p14:creationId xmlns:p14="http://schemas.microsoft.com/office/powerpoint/2010/main" val="17263758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A person standing in front of a mirror posing for the camera&#10;&#10;Description generated with high confidence">
            <a:extLst>
              <a:ext uri="{FF2B5EF4-FFF2-40B4-BE49-F238E27FC236}">
                <a16:creationId xmlns:a16="http://schemas.microsoft.com/office/drawing/2014/main" xmlns="" id="{1E49FF6C-1E6C-4014-A070-291523C1E0F2}"/>
              </a:ext>
            </a:extLst>
          </p:cNvPr>
          <p:cNvPicPr>
            <a:picLocks noChangeAspect="1"/>
          </p:cNvPicPr>
          <p:nvPr/>
        </p:nvPicPr>
        <p:blipFill rotWithShape="1">
          <a:blip r:embed="rId2"/>
          <a:srcRect l="9662" t="10200" r="1691" b="27322"/>
          <a:stretch/>
        </p:blipFill>
        <p:spPr>
          <a:xfrm>
            <a:off x="51758" y="-298128"/>
            <a:ext cx="9155836" cy="8573167"/>
          </a:xfrm>
          <a:prstGeom prst="rect">
            <a:avLst/>
          </a:prstGeom>
        </p:spPr>
      </p:pic>
    </p:spTree>
    <p:extLst>
      <p:ext uri="{BB962C8B-B14F-4D97-AF65-F5344CB8AC3E}">
        <p14:creationId xmlns:p14="http://schemas.microsoft.com/office/powerpoint/2010/main" val="1400342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s://attachments.office.net/owa/Matthew.Stanford@astreacottenham.org/service.svc/s/GetFileAttachment?id=AAMkADk5MDk5MjFkLTExZjYtNGFjMi1hMDMyLTBlNGE1NDI3MTVmNgBGAAAAAADlhTUxaHKBTpEENYKFyXHkBwBoecnffo%2FUR70VY4s09j%2BhAAAAAAEMAABoecnffo%2FUR70VY4s09j%2BhAACS0l%2BEAAABEgAQAK%2FkptSNDVBLnQjaTbgYhzk%3D&amp;X-OWA-CANARY=BNZ9nooUik-FTDr1UWBGHFD9v2SGodYYwJaN7g8JaVt82diPqvXIb2VjvDG0a-8CdIkXETm_GKc.&amp;token=eyJhbGciOiJSUzI1NiIsImtpZCI6IjA2MDBGOUY2NzQ2MjA3MzdFNzM0MDRFMjg3QzQ1QTgxOENCN0NFQjgiLCJ4NXQiOiJCZ0Q1OW5SaUJ6Zm5OQVRpaDhSYWdZeTN6cmciLCJ0eXAiOiJKV1QifQ.eyJ2ZXIiOiJFeGNoYW5nZS5DYWxsYmFjay5WMSIsImFwcGN0eHNlbmRlciI6Ik93YURvd25sb2FkQDE2Y2Y2NzgwLTRiZjAtNGZlZi1hYWZhLTBiNmU4MmU3ZWEwYSIsImFwcGN0eCI6IntcIm1zZXhjaHByb3RcIjpcIm93YVwiLFwicHJpbWFyeXNpZFwiOlwiUy0xLTUtMjEtMjc4OTcxMjI1OS0yOTAzMDA1NzI3LTM0OTMxNTQ4NzMtMzkwNDU4MFwiLFwicHVpZFwiOlwiMTE1Mzk3NzAyNTc1NTAxNjc4OFwiLFwib2lkXCI6XCI4Zjk1YzZkNS03ZmFjLTQxY2MtYTg1My1kZWE0ZGE5N2YxNGFcIixcInNjb3BlXCI6XCJPd2FEb3dubG9hZFwifSIsIm5iZiI6MTU1MTgwMjU0MywiZXhwIjoxNTUxODAzMTQzLCJpc3MiOiIwMDAwMDAwMi0wMDAwLTBmZjEtY2UwMC0wMDAwMDAwMDAwMDBAMTZjZjY3ODAtNGJmMC00ZmVmLWFhZmEtMGI2ZTgyZTdlYTBhIiwiYXVkIjoiMDAwMDAwMDItMDAwMC0wZmYxLWNlMDAtMDAwMDAwMDAwMDAwL2F0dGFjaG1lbnRzLm9mZmljZS5uZXRAMTZjZjY3ODAtNGJmMC00ZmVmLWFhZmEtMGI2ZTgyZTdlYTBhIn0.n-SY_dVH1yBFVKWmOCYhwhv4JKD_OxumovQFTW98ylvzSJq4AwM4p-NecS87ZSldYMgcj35C6Dm6OHKGzJeoi9BAOUjTjZeRxaPMPscsmUwzjb5pLUnqNiOsndRvHRm6qvnHE7e7fClY0i0ssM0BLbDkfwzF0nZrMxyNHB3i7tLQyDJx0KlgcNPqIAGH1AK4h5BELHypAGgRmdpQcSU5hLEuzROHfyYm4ydhP5xthssxYeOBWtk_gIpmH87hnpKqhOaYnJz3eF0_IEOf5zxh8U-567oxGg0erZKZ_OSx5F-oR6q_4oYt3bbsA3CUm8PVmiMLJ7-UpWYY5urjmcsJeg&amp;owa=outlook.office.com&amp;isImagePreview=True">
            <a:extLst>
              <a:ext uri="{FF2B5EF4-FFF2-40B4-BE49-F238E27FC236}">
                <a16:creationId xmlns:a16="http://schemas.microsoft.com/office/drawing/2014/main" xmlns="" id="{8EAE7F70-684D-4536-88A4-4817B2396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753" b="20860"/>
          <a:stretch/>
        </p:blipFill>
        <p:spPr bwMode="auto">
          <a:xfrm>
            <a:off x="51757" y="-298128"/>
            <a:ext cx="9402173" cy="8573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88708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a:extLst>
              <a:ext uri="{FF2B5EF4-FFF2-40B4-BE49-F238E27FC236}">
                <a16:creationId xmlns:a16="http://schemas.microsoft.com/office/drawing/2014/main" xmlns="" id="{04CC03A6-DCB2-496B-B70E-7BD381940DF7}"/>
              </a:ext>
            </a:extLst>
          </p:cNvPr>
          <p:cNvGraphicFramePr>
            <a:graphicFrameLocks noChangeAspect="1"/>
          </p:cNvGraphicFramePr>
          <p:nvPr>
            <p:extLst>
              <p:ext uri="{D42A27DB-BD31-4B8C-83A1-F6EECF244321}">
                <p14:modId xmlns:p14="http://schemas.microsoft.com/office/powerpoint/2010/main" val="3271568854"/>
              </p:ext>
            </p:extLst>
          </p:nvPr>
        </p:nvGraphicFramePr>
        <p:xfrm>
          <a:off x="-26517" y="600546"/>
          <a:ext cx="9097398" cy="5656908"/>
        </p:xfrm>
        <a:graphic>
          <a:graphicData uri="http://schemas.openxmlformats.org/presentationml/2006/ole">
            <mc:AlternateContent xmlns:mc="http://schemas.openxmlformats.org/markup-compatibility/2006">
              <mc:Choice xmlns:v="urn:schemas-microsoft-com:vml" Requires="v">
                <p:oleObj spid="_x0000_s49156" r:id="rId3" imgW="33904440" imgH="17295120" progId="">
                  <p:embed/>
                </p:oleObj>
              </mc:Choice>
              <mc:Fallback>
                <p:oleObj r:id="rId3" imgW="33904440" imgH="17295120" progId="">
                  <p:embed/>
                  <p:pic>
                    <p:nvPicPr>
                      <p:cNvPr id="6" name="Object 5">
                        <a:extLst>
                          <a:ext uri="{FF2B5EF4-FFF2-40B4-BE49-F238E27FC236}">
                            <a16:creationId xmlns:a16="http://schemas.microsoft.com/office/drawing/2014/main" xmlns="" id="{04CC03A6-DCB2-496B-B70E-7BD381940DF7}"/>
                          </a:ext>
                        </a:extLst>
                      </p:cNvPr>
                      <p:cNvPicPr/>
                      <p:nvPr/>
                    </p:nvPicPr>
                    <p:blipFill>
                      <a:blip r:embed="rId4"/>
                      <a:stretch>
                        <a:fillRect/>
                      </a:stretch>
                    </p:blipFill>
                    <p:spPr>
                      <a:xfrm>
                        <a:off x="-26517" y="600546"/>
                        <a:ext cx="9097398" cy="5656908"/>
                      </a:xfrm>
                      <a:prstGeom prst="rect">
                        <a:avLst/>
                      </a:prstGeom>
                    </p:spPr>
                  </p:pic>
                </p:oleObj>
              </mc:Fallback>
            </mc:AlternateContent>
          </a:graphicData>
        </a:graphic>
      </p:graphicFrame>
    </p:spTree>
    <p:extLst>
      <p:ext uri="{BB962C8B-B14F-4D97-AF65-F5344CB8AC3E}">
        <p14:creationId xmlns:p14="http://schemas.microsoft.com/office/powerpoint/2010/main" val="1179449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713132"/>
            <a:ext cx="4572000" cy="487954"/>
          </a:xfrm>
          <a:prstGeom prst="rect">
            <a:avLst/>
          </a:prstGeom>
          <a:noFill/>
        </p:spPr>
        <p:txBody>
          <a:bodyPr wrap="square" rtlCol="0">
            <a:spAutoFit/>
          </a:bodyPr>
          <a:lstStyle/>
          <a:p>
            <a:r>
              <a:rPr lang="en-GB" sz="2571" b="1"/>
              <a:t>Margery </a:t>
            </a:r>
            <a:r>
              <a:rPr lang="en-GB" sz="2571" b="1" err="1"/>
              <a:t>Kempe</a:t>
            </a:r>
            <a:endParaRPr lang="en-GB" sz="1286" b="1"/>
          </a:p>
        </p:txBody>
      </p:sp>
      <p:sp>
        <p:nvSpPr>
          <p:cNvPr id="10" name="TextBox 9"/>
          <p:cNvSpPr txBox="1"/>
          <p:nvPr/>
        </p:nvSpPr>
        <p:spPr>
          <a:xfrm>
            <a:off x="0" y="138449"/>
            <a:ext cx="4572000" cy="487954"/>
          </a:xfrm>
          <a:prstGeom prst="rect">
            <a:avLst/>
          </a:prstGeom>
          <a:noFill/>
        </p:spPr>
        <p:txBody>
          <a:bodyPr wrap="square" rtlCol="0">
            <a:spAutoFit/>
          </a:bodyPr>
          <a:lstStyle/>
          <a:p>
            <a:r>
              <a:rPr lang="en-GB" sz="2571" b="1"/>
              <a:t>Eleanor of Aquitaine</a:t>
            </a:r>
            <a:endParaRPr lang="en-GB" sz="1286" b="1"/>
          </a:p>
        </p:txBody>
      </p:sp>
      <p:sp>
        <p:nvSpPr>
          <p:cNvPr id="12" name="TextBox 11"/>
          <p:cNvSpPr txBox="1"/>
          <p:nvPr/>
        </p:nvSpPr>
        <p:spPr>
          <a:xfrm>
            <a:off x="4572000" y="120090"/>
            <a:ext cx="4572000" cy="487954"/>
          </a:xfrm>
          <a:prstGeom prst="rect">
            <a:avLst/>
          </a:prstGeom>
          <a:noFill/>
        </p:spPr>
        <p:txBody>
          <a:bodyPr wrap="square" rtlCol="0">
            <a:spAutoFit/>
          </a:bodyPr>
          <a:lstStyle/>
          <a:p>
            <a:pPr algn="r"/>
            <a:r>
              <a:rPr lang="en-GB" sz="2571" b="1"/>
              <a:t>Julian of Norwich</a:t>
            </a:r>
            <a:endParaRPr lang="en-GB" sz="1286" b="1"/>
          </a:p>
        </p:txBody>
      </p:sp>
      <p:sp>
        <p:nvSpPr>
          <p:cNvPr id="14" name="TextBox 13"/>
          <p:cNvSpPr txBox="1"/>
          <p:nvPr/>
        </p:nvSpPr>
        <p:spPr>
          <a:xfrm>
            <a:off x="4573799" y="3708233"/>
            <a:ext cx="4572000" cy="487954"/>
          </a:xfrm>
          <a:prstGeom prst="rect">
            <a:avLst/>
          </a:prstGeom>
          <a:noFill/>
        </p:spPr>
        <p:txBody>
          <a:bodyPr wrap="square" rtlCol="0">
            <a:spAutoFit/>
          </a:bodyPr>
          <a:lstStyle/>
          <a:p>
            <a:pPr algn="r"/>
            <a:r>
              <a:rPr lang="en-GB" sz="2571" b="1"/>
              <a:t>Margaret of Anjou</a:t>
            </a:r>
            <a:endParaRPr lang="en-GB" sz="1286" b="1"/>
          </a:p>
        </p:txBody>
      </p:sp>
      <p:grpSp>
        <p:nvGrpSpPr>
          <p:cNvPr id="2" name="Group 1"/>
          <p:cNvGrpSpPr/>
          <p:nvPr/>
        </p:nvGrpSpPr>
        <p:grpSpPr>
          <a:xfrm>
            <a:off x="826658" y="767046"/>
            <a:ext cx="5207604" cy="2270665"/>
            <a:chOff x="0" y="921495"/>
            <a:chExt cx="5207604" cy="2270665"/>
          </a:xfrm>
        </p:grpSpPr>
        <p:pic>
          <p:nvPicPr>
            <p:cNvPr id="17" name="Picture 16"/>
            <p:cNvPicPr>
              <a:picLocks noChangeAspect="1"/>
            </p:cNvPicPr>
            <p:nvPr/>
          </p:nvPicPr>
          <p:blipFill rotWithShape="1">
            <a:blip r:embed="rId2"/>
            <a:srcRect l="5504" t="9284" r="3282" b="3106"/>
            <a:stretch/>
          </p:blipFill>
          <p:spPr>
            <a:xfrm>
              <a:off x="0" y="921495"/>
              <a:ext cx="2443480" cy="2270665"/>
            </a:xfrm>
            <a:prstGeom prst="rect">
              <a:avLst/>
            </a:prstGeom>
          </p:spPr>
        </p:pic>
        <p:pic>
          <p:nvPicPr>
            <p:cNvPr id="18" name="Picture 17"/>
            <p:cNvPicPr>
              <a:picLocks noChangeAspect="1"/>
            </p:cNvPicPr>
            <p:nvPr/>
          </p:nvPicPr>
          <p:blipFill>
            <a:blip r:embed="rId3"/>
            <a:stretch>
              <a:fillRect/>
            </a:stretch>
          </p:blipFill>
          <p:spPr>
            <a:xfrm>
              <a:off x="2462679" y="924900"/>
              <a:ext cx="2744925" cy="2267062"/>
            </a:xfrm>
            <a:prstGeom prst="rect">
              <a:avLst/>
            </a:prstGeom>
          </p:spPr>
        </p:pic>
      </p:grpSp>
      <p:pic>
        <p:nvPicPr>
          <p:cNvPr id="20" name="Picture 19"/>
          <p:cNvPicPr>
            <a:picLocks noChangeAspect="1"/>
          </p:cNvPicPr>
          <p:nvPr/>
        </p:nvPicPr>
        <p:blipFill>
          <a:blip r:embed="rId4"/>
          <a:stretch>
            <a:fillRect/>
          </a:stretch>
        </p:blipFill>
        <p:spPr>
          <a:xfrm>
            <a:off x="6860920" y="780058"/>
            <a:ext cx="1456423" cy="2257455"/>
          </a:xfrm>
          <a:prstGeom prst="rect">
            <a:avLst/>
          </a:prstGeom>
        </p:spPr>
      </p:pic>
      <p:pic>
        <p:nvPicPr>
          <p:cNvPr id="21" name="Picture 20"/>
          <p:cNvPicPr>
            <a:picLocks noChangeAspect="1"/>
          </p:cNvPicPr>
          <p:nvPr/>
        </p:nvPicPr>
        <p:blipFill>
          <a:blip r:embed="rId5"/>
          <a:stretch>
            <a:fillRect/>
          </a:stretch>
        </p:blipFill>
        <p:spPr>
          <a:xfrm>
            <a:off x="1260891" y="4409360"/>
            <a:ext cx="1734136" cy="2259869"/>
          </a:xfrm>
          <a:prstGeom prst="rect">
            <a:avLst/>
          </a:prstGeom>
        </p:spPr>
      </p:pic>
      <p:grpSp>
        <p:nvGrpSpPr>
          <p:cNvPr id="3" name="Group 2"/>
          <p:cNvGrpSpPr/>
          <p:nvPr/>
        </p:nvGrpSpPr>
        <p:grpSpPr>
          <a:xfrm>
            <a:off x="4255918" y="4410481"/>
            <a:ext cx="3627192" cy="2258748"/>
            <a:chOff x="5516808" y="4599252"/>
            <a:chExt cx="3627192" cy="2258748"/>
          </a:xfrm>
        </p:grpSpPr>
        <p:pic>
          <p:nvPicPr>
            <p:cNvPr id="22" name="Picture 21"/>
            <p:cNvPicPr>
              <a:picLocks noChangeAspect="1"/>
            </p:cNvPicPr>
            <p:nvPr/>
          </p:nvPicPr>
          <p:blipFill>
            <a:blip r:embed="rId6"/>
            <a:stretch>
              <a:fillRect/>
            </a:stretch>
          </p:blipFill>
          <p:spPr>
            <a:xfrm>
              <a:off x="7150928" y="4600442"/>
              <a:ext cx="1993072" cy="2257557"/>
            </a:xfrm>
            <a:prstGeom prst="rect">
              <a:avLst/>
            </a:prstGeom>
          </p:spPr>
        </p:pic>
        <p:pic>
          <p:nvPicPr>
            <p:cNvPr id="23" name="Picture 22"/>
            <p:cNvPicPr>
              <a:picLocks noChangeAspect="1"/>
            </p:cNvPicPr>
            <p:nvPr/>
          </p:nvPicPr>
          <p:blipFill rotWithShape="1">
            <a:blip r:embed="rId7"/>
            <a:srcRect l="6182" t="6595" r="6182" b="6595"/>
            <a:stretch/>
          </p:blipFill>
          <p:spPr>
            <a:xfrm>
              <a:off x="5516808" y="4599252"/>
              <a:ext cx="1609837" cy="2258748"/>
            </a:xfrm>
            <a:prstGeom prst="rect">
              <a:avLst/>
            </a:prstGeom>
          </p:spPr>
        </p:pic>
      </p:grpSp>
    </p:spTree>
    <p:extLst>
      <p:ext uri="{BB962C8B-B14F-4D97-AF65-F5344CB8AC3E}">
        <p14:creationId xmlns:p14="http://schemas.microsoft.com/office/powerpoint/2010/main" val="9870255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0804" t="16979" r="9667" b="18665"/>
          <a:stretch/>
        </p:blipFill>
        <p:spPr>
          <a:xfrm>
            <a:off x="-108520" y="1131041"/>
            <a:ext cx="2141319" cy="2310371"/>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7894" t="7211" r="9988" b="20186"/>
          <a:stretch/>
        </p:blipFill>
        <p:spPr>
          <a:xfrm>
            <a:off x="7309403" y="913289"/>
            <a:ext cx="2044754" cy="2481770"/>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1731" t="7545" r="20594" b="25780"/>
          <a:stretch/>
        </p:blipFill>
        <p:spPr>
          <a:xfrm>
            <a:off x="7359337" y="4230004"/>
            <a:ext cx="1996051" cy="2621972"/>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10147" t="6805" r="12841" b="6206"/>
          <a:stretch/>
        </p:blipFill>
        <p:spPr>
          <a:xfrm rot="21122383" flipH="1">
            <a:off x="-131530" y="4133952"/>
            <a:ext cx="1868483" cy="2814076"/>
          </a:xfrm>
          <a:prstGeom prst="rect">
            <a:avLst/>
          </a:prstGeom>
        </p:spPr>
      </p:pic>
      <p:sp>
        <p:nvSpPr>
          <p:cNvPr id="8" name="TextBox 7"/>
          <p:cNvSpPr txBox="1"/>
          <p:nvPr/>
        </p:nvSpPr>
        <p:spPr>
          <a:xfrm>
            <a:off x="0" y="3713132"/>
            <a:ext cx="4572000" cy="487954"/>
          </a:xfrm>
          <a:prstGeom prst="rect">
            <a:avLst/>
          </a:prstGeom>
          <a:noFill/>
        </p:spPr>
        <p:txBody>
          <a:bodyPr wrap="square" rtlCol="0">
            <a:spAutoFit/>
          </a:bodyPr>
          <a:lstStyle/>
          <a:p>
            <a:r>
              <a:rPr lang="en-GB" sz="2571" b="1"/>
              <a:t>Margery </a:t>
            </a:r>
            <a:r>
              <a:rPr lang="en-GB" sz="2571" b="1" err="1"/>
              <a:t>Kempe</a:t>
            </a:r>
            <a:endParaRPr lang="en-GB" sz="1286" b="1"/>
          </a:p>
        </p:txBody>
      </p:sp>
      <p:sp>
        <p:nvSpPr>
          <p:cNvPr id="9" name="TextBox 8"/>
          <p:cNvSpPr txBox="1"/>
          <p:nvPr/>
        </p:nvSpPr>
        <p:spPr>
          <a:xfrm>
            <a:off x="1818876" y="4315611"/>
            <a:ext cx="2735036" cy="2291653"/>
          </a:xfrm>
          <a:prstGeom prst="rect">
            <a:avLst/>
          </a:prstGeom>
          <a:noFill/>
        </p:spPr>
        <p:txBody>
          <a:bodyPr wrap="square" rtlCol="0">
            <a:spAutoFit/>
          </a:bodyPr>
          <a:lstStyle/>
          <a:p>
            <a:pPr marL="408222" indent="-408222">
              <a:buFont typeface="Arial" panose="020B0604020202020204" pitchFamily="34" charset="0"/>
              <a:buChar char="•"/>
            </a:pPr>
            <a:r>
              <a:rPr lang="en-GB" sz="1429"/>
              <a:t>She wrote a book about her life.</a:t>
            </a:r>
          </a:p>
          <a:p>
            <a:pPr marL="408222" indent="-408222">
              <a:buFont typeface="Arial" panose="020B0604020202020204" pitchFamily="34" charset="0"/>
              <a:buChar char="•"/>
            </a:pPr>
            <a:r>
              <a:rPr lang="en-GB" sz="1429"/>
              <a:t>She lived in a town called Lynn.</a:t>
            </a:r>
          </a:p>
          <a:p>
            <a:pPr marL="408222" indent="-408222">
              <a:buFont typeface="Arial" panose="020B0604020202020204" pitchFamily="34" charset="0"/>
              <a:buChar char="•"/>
            </a:pPr>
            <a:r>
              <a:rPr lang="en-GB" sz="1429"/>
              <a:t>For most of her life she was normal.</a:t>
            </a:r>
          </a:p>
          <a:p>
            <a:pPr marL="408222" indent="-408222">
              <a:buFont typeface="Arial" panose="020B0604020202020204" pitchFamily="34" charset="0"/>
              <a:buChar char="•"/>
            </a:pPr>
            <a:r>
              <a:rPr lang="en-GB" sz="1429"/>
              <a:t>Her life changed when she had visions.  She saw devils, God, Jesus and his mother Mary.</a:t>
            </a:r>
            <a:endParaRPr lang="en-GB" sz="1000"/>
          </a:p>
        </p:txBody>
      </p:sp>
      <p:sp>
        <p:nvSpPr>
          <p:cNvPr id="10" name="TextBox 9"/>
          <p:cNvSpPr txBox="1"/>
          <p:nvPr/>
        </p:nvSpPr>
        <p:spPr>
          <a:xfrm>
            <a:off x="0" y="138449"/>
            <a:ext cx="4572000" cy="487954"/>
          </a:xfrm>
          <a:prstGeom prst="rect">
            <a:avLst/>
          </a:prstGeom>
          <a:noFill/>
        </p:spPr>
        <p:txBody>
          <a:bodyPr wrap="square" rtlCol="0">
            <a:spAutoFit/>
          </a:bodyPr>
          <a:lstStyle/>
          <a:p>
            <a:r>
              <a:rPr lang="en-GB" sz="2571" b="1"/>
              <a:t>Eleanor of Aquitaine</a:t>
            </a:r>
            <a:endParaRPr lang="en-GB" sz="1286" b="1"/>
          </a:p>
        </p:txBody>
      </p:sp>
      <p:sp>
        <p:nvSpPr>
          <p:cNvPr id="11" name="TextBox 10"/>
          <p:cNvSpPr txBox="1"/>
          <p:nvPr/>
        </p:nvSpPr>
        <p:spPr>
          <a:xfrm>
            <a:off x="1922807" y="843148"/>
            <a:ext cx="2619224" cy="2731517"/>
          </a:xfrm>
          <a:prstGeom prst="rect">
            <a:avLst/>
          </a:prstGeom>
          <a:noFill/>
        </p:spPr>
        <p:txBody>
          <a:bodyPr wrap="square" rtlCol="0">
            <a:spAutoFit/>
          </a:bodyPr>
          <a:lstStyle/>
          <a:p>
            <a:pPr marL="408222" indent="-408222">
              <a:buFont typeface="Arial" panose="020B0604020202020204" pitchFamily="34" charset="0"/>
              <a:buChar char="•"/>
            </a:pPr>
            <a:r>
              <a:rPr lang="en-GB" sz="1429"/>
              <a:t>She owned lots of land in France.</a:t>
            </a:r>
          </a:p>
          <a:p>
            <a:pPr marL="408222" indent="-408222">
              <a:buFont typeface="Arial" panose="020B0604020202020204" pitchFamily="34" charset="0"/>
              <a:buChar char="•"/>
            </a:pPr>
            <a:r>
              <a:rPr lang="en-GB" sz="1429"/>
              <a:t>She was married to the King of France .</a:t>
            </a:r>
          </a:p>
          <a:p>
            <a:pPr marL="408222" indent="-408222">
              <a:buFont typeface="Arial" panose="020B0604020202020204" pitchFamily="34" charset="0"/>
              <a:buChar char="•"/>
            </a:pPr>
            <a:r>
              <a:rPr lang="en-GB" sz="1429"/>
              <a:t>Then she was married to  the King of England.</a:t>
            </a:r>
          </a:p>
          <a:p>
            <a:pPr marL="408222" indent="-408222">
              <a:buFont typeface="Arial" panose="020B0604020202020204" pitchFamily="34" charset="0"/>
              <a:buChar char="•"/>
            </a:pPr>
            <a:r>
              <a:rPr lang="en-GB" sz="1429"/>
              <a:t>Two of her sons became King of England.</a:t>
            </a:r>
          </a:p>
          <a:p>
            <a:pPr marL="408222" indent="-408222">
              <a:buFont typeface="Arial" panose="020B0604020202020204" pitchFamily="34" charset="0"/>
              <a:buChar char="•"/>
            </a:pPr>
            <a:r>
              <a:rPr lang="en-GB" sz="1429"/>
              <a:t>She went on Crusade, (fighting in the Holy Land where Jesus had lived)</a:t>
            </a:r>
          </a:p>
          <a:p>
            <a:pPr marL="408222" indent="-408222">
              <a:buFont typeface="Arial" panose="020B0604020202020204" pitchFamily="34" charset="0"/>
              <a:buChar char="•"/>
            </a:pPr>
            <a:endParaRPr lang="en-GB" sz="1429"/>
          </a:p>
        </p:txBody>
      </p:sp>
      <p:sp>
        <p:nvSpPr>
          <p:cNvPr id="12" name="TextBox 11"/>
          <p:cNvSpPr txBox="1"/>
          <p:nvPr/>
        </p:nvSpPr>
        <p:spPr>
          <a:xfrm>
            <a:off x="4572000" y="120090"/>
            <a:ext cx="4572000" cy="487954"/>
          </a:xfrm>
          <a:prstGeom prst="rect">
            <a:avLst/>
          </a:prstGeom>
          <a:noFill/>
        </p:spPr>
        <p:txBody>
          <a:bodyPr wrap="square" rtlCol="0">
            <a:spAutoFit/>
          </a:bodyPr>
          <a:lstStyle/>
          <a:p>
            <a:pPr algn="r"/>
            <a:r>
              <a:rPr lang="en-GB" sz="2571" b="1"/>
              <a:t>Julian of Norwich</a:t>
            </a:r>
            <a:endParaRPr lang="en-GB" sz="1286" b="1"/>
          </a:p>
        </p:txBody>
      </p:sp>
      <p:sp>
        <p:nvSpPr>
          <p:cNvPr id="13" name="TextBox 12"/>
          <p:cNvSpPr txBox="1"/>
          <p:nvPr/>
        </p:nvSpPr>
        <p:spPr>
          <a:xfrm>
            <a:off x="4906323" y="786700"/>
            <a:ext cx="2735036" cy="2291653"/>
          </a:xfrm>
          <a:prstGeom prst="rect">
            <a:avLst/>
          </a:prstGeom>
          <a:noFill/>
        </p:spPr>
        <p:txBody>
          <a:bodyPr wrap="square" rtlCol="0">
            <a:spAutoFit/>
          </a:bodyPr>
          <a:lstStyle/>
          <a:p>
            <a:pPr marL="408222" indent="-408222">
              <a:buFont typeface="Arial" panose="020B0604020202020204" pitchFamily="34" charset="0"/>
              <a:buChar char="•"/>
            </a:pPr>
            <a:r>
              <a:rPr lang="en-GB" sz="1429"/>
              <a:t>She was a nun.</a:t>
            </a:r>
          </a:p>
          <a:p>
            <a:pPr marL="408222" indent="-408222">
              <a:buFont typeface="Arial" panose="020B0604020202020204" pitchFamily="34" charset="0"/>
              <a:buChar char="•"/>
            </a:pPr>
            <a:r>
              <a:rPr lang="en-GB" sz="1429"/>
              <a:t>She lived in Norwich.</a:t>
            </a:r>
          </a:p>
          <a:p>
            <a:pPr marL="408222" indent="-408222">
              <a:buFont typeface="Arial" panose="020B0604020202020204" pitchFamily="34" charset="0"/>
              <a:buChar char="•"/>
            </a:pPr>
            <a:r>
              <a:rPr lang="en-GB" sz="1429"/>
              <a:t>She wanted to concentrate on God and praying.</a:t>
            </a:r>
          </a:p>
          <a:p>
            <a:pPr marL="408222" indent="-408222">
              <a:buFont typeface="Arial" panose="020B0604020202020204" pitchFamily="34" charset="0"/>
              <a:buChar char="•"/>
            </a:pPr>
            <a:r>
              <a:rPr lang="en-GB" sz="1429"/>
              <a:t>She was a special nun.  She lived in a room on the side of the church.  </a:t>
            </a:r>
          </a:p>
          <a:p>
            <a:pPr marL="408222" indent="-408222">
              <a:buFont typeface="Arial" panose="020B0604020202020204" pitchFamily="34" charset="0"/>
              <a:buChar char="•"/>
            </a:pPr>
            <a:r>
              <a:rPr lang="en-GB" sz="1429"/>
              <a:t>When she went into the room the door was bricked up.  There was no way out.</a:t>
            </a:r>
          </a:p>
        </p:txBody>
      </p:sp>
      <p:sp>
        <p:nvSpPr>
          <p:cNvPr id="14" name="TextBox 13"/>
          <p:cNvSpPr txBox="1"/>
          <p:nvPr/>
        </p:nvSpPr>
        <p:spPr>
          <a:xfrm>
            <a:off x="4573799" y="3708233"/>
            <a:ext cx="4572000" cy="487954"/>
          </a:xfrm>
          <a:prstGeom prst="rect">
            <a:avLst/>
          </a:prstGeom>
          <a:noFill/>
        </p:spPr>
        <p:txBody>
          <a:bodyPr wrap="square" rtlCol="0">
            <a:spAutoFit/>
          </a:bodyPr>
          <a:lstStyle/>
          <a:p>
            <a:pPr algn="r"/>
            <a:r>
              <a:rPr lang="en-GB" sz="2571" b="1"/>
              <a:t>Margaret of Anjou</a:t>
            </a:r>
            <a:endParaRPr lang="en-GB" sz="1286" b="1"/>
          </a:p>
        </p:txBody>
      </p:sp>
      <p:sp>
        <p:nvSpPr>
          <p:cNvPr id="15" name="TextBox 14"/>
          <p:cNvSpPr txBox="1"/>
          <p:nvPr/>
        </p:nvSpPr>
        <p:spPr>
          <a:xfrm>
            <a:off x="5060626" y="4276860"/>
            <a:ext cx="2904238" cy="2071721"/>
          </a:xfrm>
          <a:prstGeom prst="rect">
            <a:avLst/>
          </a:prstGeom>
          <a:noFill/>
        </p:spPr>
        <p:txBody>
          <a:bodyPr wrap="square" rtlCol="0">
            <a:spAutoFit/>
          </a:bodyPr>
          <a:lstStyle/>
          <a:p>
            <a:pPr marL="408222" indent="-408222">
              <a:buFont typeface="Arial" panose="020B0604020202020204" pitchFamily="34" charset="0"/>
              <a:buChar char="•"/>
            </a:pPr>
            <a:r>
              <a:rPr lang="en-GB" sz="1429"/>
              <a:t>She was Queen of England.</a:t>
            </a:r>
          </a:p>
          <a:p>
            <a:pPr marL="408222" indent="-408222">
              <a:buFont typeface="Arial" panose="020B0604020202020204" pitchFamily="34" charset="0"/>
              <a:buChar char="•"/>
            </a:pPr>
            <a:r>
              <a:rPr lang="en-GB" sz="1429"/>
              <a:t>She was married to a weak king.</a:t>
            </a:r>
          </a:p>
          <a:p>
            <a:pPr marL="408222" indent="-408222">
              <a:buFont typeface="Arial" panose="020B0604020202020204" pitchFamily="34" charset="0"/>
              <a:buChar char="•"/>
            </a:pPr>
            <a:r>
              <a:rPr lang="en-GB" sz="1429"/>
              <a:t>She wanted to rule England as her husband couldn’t.</a:t>
            </a:r>
          </a:p>
          <a:p>
            <a:pPr marL="408222" indent="-408222">
              <a:buFont typeface="Arial" panose="020B0604020202020204" pitchFamily="34" charset="0"/>
              <a:buChar char="•"/>
            </a:pPr>
            <a:r>
              <a:rPr lang="en-GB" sz="1429"/>
              <a:t>She fought to make sure her son would be King of England.</a:t>
            </a:r>
          </a:p>
          <a:p>
            <a:pPr marL="408222" indent="-408222">
              <a:buFont typeface="Arial" panose="020B0604020202020204" pitchFamily="34" charset="0"/>
              <a:buChar char="•"/>
            </a:pPr>
            <a:r>
              <a:rPr lang="en-GB" sz="1429"/>
              <a:t>She led an army during the Wars of the Roses.</a:t>
            </a:r>
          </a:p>
        </p:txBody>
      </p:sp>
    </p:spTree>
    <p:extLst>
      <p:ext uri="{BB962C8B-B14F-4D97-AF65-F5344CB8AC3E}">
        <p14:creationId xmlns:p14="http://schemas.microsoft.com/office/powerpoint/2010/main" val="11955801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965200"/>
            <a:ext cx="9144000" cy="1323439"/>
          </a:xfrm>
          <a:prstGeom prst="rect">
            <a:avLst/>
          </a:prstGeom>
          <a:noFill/>
        </p:spPr>
        <p:txBody>
          <a:bodyPr wrap="square" rtlCol="0">
            <a:spAutoFit/>
          </a:bodyPr>
          <a:lstStyle/>
          <a:p>
            <a:pPr algn="ctr"/>
            <a:r>
              <a:rPr lang="en-GB" sz="8000">
                <a:solidFill>
                  <a:srgbClr val="FF0000"/>
                </a:solidFill>
                <a:latin typeface="Bookman Old Style"/>
                <a:cs typeface="Bookman Old Style"/>
              </a:rPr>
              <a:t>E</a:t>
            </a:r>
            <a:r>
              <a:rPr lang="en-GB" sz="8000">
                <a:latin typeface="Bookman Old Style"/>
                <a:cs typeface="Bookman Old Style"/>
              </a:rPr>
              <a:t>ndless quizzes?</a:t>
            </a:r>
          </a:p>
        </p:txBody>
      </p:sp>
      <p:sp>
        <p:nvSpPr>
          <p:cNvPr id="3" name="TextBox 2"/>
          <p:cNvSpPr txBox="1"/>
          <p:nvPr/>
        </p:nvSpPr>
        <p:spPr>
          <a:xfrm>
            <a:off x="1917700" y="2585660"/>
            <a:ext cx="5308600" cy="1938992"/>
          </a:xfrm>
          <a:prstGeom prst="rect">
            <a:avLst/>
          </a:prstGeom>
          <a:noFill/>
        </p:spPr>
        <p:txBody>
          <a:bodyPr wrap="square" rtlCol="0">
            <a:spAutoFit/>
          </a:bodyPr>
          <a:lstStyle/>
          <a:p>
            <a:pPr marL="1371600" indent="-1371600" algn="ctr">
              <a:buFont typeface="+mj-lt"/>
              <a:buAutoNum type="alphaLcParenR" startAt="4"/>
            </a:pPr>
            <a:r>
              <a:rPr lang="en-GB" sz="4000" err="1">
                <a:latin typeface="Bookman Old Style"/>
                <a:cs typeface="Bookman Old Style"/>
              </a:rPr>
              <a:t>ndless</a:t>
            </a:r>
            <a:r>
              <a:rPr lang="en-GB" sz="4000">
                <a:latin typeface="Bookman Old Style"/>
                <a:cs typeface="Bookman Old Style"/>
              </a:rPr>
              <a:t> quizzes</a:t>
            </a:r>
          </a:p>
          <a:p>
            <a:pPr marL="1371600" indent="-1371600" algn="ctr">
              <a:buFontTx/>
              <a:buAutoNum type="alphaLcParenR" startAt="4"/>
            </a:pPr>
            <a:r>
              <a:rPr lang="en-GB" sz="4000" err="1">
                <a:solidFill>
                  <a:srgbClr val="FF0000"/>
                </a:solidFill>
                <a:latin typeface="Bookman Old Style"/>
                <a:cs typeface="Bookman Old Style"/>
              </a:rPr>
              <a:t>ndless</a:t>
            </a:r>
            <a:r>
              <a:rPr lang="en-GB" sz="4000">
                <a:solidFill>
                  <a:srgbClr val="FF0000"/>
                </a:solidFill>
                <a:latin typeface="Bookman Old Style"/>
                <a:cs typeface="Bookman Old Style"/>
              </a:rPr>
              <a:t> quizzes</a:t>
            </a:r>
          </a:p>
          <a:p>
            <a:pPr marL="1371600" indent="-1371600" algn="ctr">
              <a:buFontTx/>
              <a:buAutoNum type="alphaLcParenR" startAt="4"/>
            </a:pPr>
            <a:r>
              <a:rPr lang="en-GB" sz="4000" err="1">
                <a:latin typeface="Bookman Old Style"/>
                <a:cs typeface="Bookman Old Style"/>
              </a:rPr>
              <a:t>ndless</a:t>
            </a:r>
            <a:r>
              <a:rPr lang="en-GB" sz="4000">
                <a:latin typeface="Bookman Old Style"/>
                <a:cs typeface="Bookman Old Style"/>
              </a:rPr>
              <a:t> quizzes</a:t>
            </a:r>
          </a:p>
        </p:txBody>
      </p:sp>
    </p:spTree>
    <p:extLst>
      <p:ext uri="{BB962C8B-B14F-4D97-AF65-F5344CB8AC3E}">
        <p14:creationId xmlns:p14="http://schemas.microsoft.com/office/powerpoint/2010/main" val="9816559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screenshot of a computer&#10;&#10;Description generated with very high confidence">
            <a:extLst>
              <a:ext uri="{FF2B5EF4-FFF2-40B4-BE49-F238E27FC236}">
                <a16:creationId xmlns:a16="http://schemas.microsoft.com/office/drawing/2014/main" xmlns="" id="{E017C0A6-107E-4E81-B04E-56C31A778928}"/>
              </a:ext>
            </a:extLst>
          </p:cNvPr>
          <p:cNvPicPr>
            <a:picLocks noChangeAspect="1"/>
          </p:cNvPicPr>
          <p:nvPr/>
        </p:nvPicPr>
        <p:blipFill rotWithShape="1">
          <a:blip r:embed="rId2"/>
          <a:srcRect t="7159" b="5120"/>
          <a:stretch/>
        </p:blipFill>
        <p:spPr>
          <a:xfrm>
            <a:off x="0" y="222250"/>
            <a:ext cx="9145186" cy="6413500"/>
          </a:xfrm>
          <a:prstGeom prst="rect">
            <a:avLst/>
          </a:prstGeom>
        </p:spPr>
      </p:pic>
    </p:spTree>
    <p:extLst>
      <p:ext uri="{BB962C8B-B14F-4D97-AF65-F5344CB8AC3E}">
        <p14:creationId xmlns:p14="http://schemas.microsoft.com/office/powerpoint/2010/main" val="14448764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xmlns="" id="{E94CF6E6-16B9-475A-9C2E-83E78B0855CE}"/>
              </a:ext>
            </a:extLst>
          </p:cNvPr>
          <p:cNvGrpSpPr/>
          <p:nvPr/>
        </p:nvGrpSpPr>
        <p:grpSpPr>
          <a:xfrm>
            <a:off x="1556759" y="612844"/>
            <a:ext cx="6030481" cy="5632311"/>
            <a:chOff x="1556759" y="612844"/>
            <a:chExt cx="6030481" cy="5632311"/>
          </a:xfrm>
        </p:grpSpPr>
        <p:sp>
          <p:nvSpPr>
            <p:cNvPr id="3" name="TextBox 2"/>
            <p:cNvSpPr txBox="1"/>
            <p:nvPr/>
          </p:nvSpPr>
          <p:spPr>
            <a:xfrm>
              <a:off x="3279395" y="612844"/>
              <a:ext cx="4307845" cy="5632311"/>
            </a:xfrm>
            <a:prstGeom prst="rect">
              <a:avLst/>
            </a:prstGeom>
            <a:noFill/>
          </p:spPr>
          <p:txBody>
            <a:bodyPr wrap="square" rtlCol="0">
              <a:spAutoFit/>
            </a:bodyPr>
            <a:lstStyle/>
            <a:p>
              <a:r>
                <a:rPr lang="en-GB" sz="4000">
                  <a:latin typeface="Bookman Old Style"/>
                  <a:cs typeface="Bookman Old Style"/>
                </a:rPr>
                <a:t>Moodle</a:t>
              </a:r>
            </a:p>
            <a:p>
              <a:endParaRPr lang="en-GB" sz="4000">
                <a:latin typeface="Bookman Old Style"/>
                <a:cs typeface="Bookman Old Style"/>
              </a:endParaRPr>
            </a:p>
            <a:p>
              <a:r>
                <a:rPr lang="en-GB" sz="4000">
                  <a:latin typeface="Bookman Old Style"/>
                  <a:cs typeface="Bookman Old Style"/>
                </a:rPr>
                <a:t>Microsoft Forms</a:t>
              </a:r>
            </a:p>
            <a:p>
              <a:endParaRPr lang="en-GB" sz="4000">
                <a:latin typeface="Bookman Old Style"/>
                <a:cs typeface="Bookman Old Style"/>
              </a:endParaRPr>
            </a:p>
            <a:p>
              <a:r>
                <a:rPr lang="en-GB" sz="4000">
                  <a:latin typeface="Bookman Old Style"/>
                  <a:cs typeface="Bookman Old Style"/>
                </a:rPr>
                <a:t>Google Forms</a:t>
              </a:r>
            </a:p>
            <a:p>
              <a:endParaRPr lang="en-GB" sz="4000">
                <a:latin typeface="Bookman Old Style"/>
                <a:cs typeface="Bookman Old Style"/>
              </a:endParaRPr>
            </a:p>
            <a:p>
              <a:r>
                <a:rPr lang="en-GB" sz="4000" err="1">
                  <a:latin typeface="Bookman Old Style"/>
                  <a:cs typeface="Bookman Old Style"/>
                </a:rPr>
                <a:t>Floobaroo</a:t>
              </a:r>
              <a:endParaRPr lang="en-GB" sz="4000">
                <a:latin typeface="Bookman Old Style"/>
                <a:cs typeface="Bookman Old Style"/>
              </a:endParaRPr>
            </a:p>
            <a:p>
              <a:r>
                <a:rPr lang="en-GB" sz="4000">
                  <a:latin typeface="Bookman Old Style"/>
                  <a:cs typeface="Bookman Old Style"/>
                </a:rPr>
                <a:t/>
              </a:r>
              <a:br>
                <a:rPr lang="en-GB" sz="4000">
                  <a:latin typeface="Bookman Old Style"/>
                  <a:cs typeface="Bookman Old Style"/>
                </a:rPr>
              </a:br>
              <a:r>
                <a:rPr lang="en-GB" sz="4000" err="1">
                  <a:latin typeface="Bookman Old Style"/>
                  <a:cs typeface="Bookman Old Style"/>
                </a:rPr>
                <a:t>GCSEPod</a:t>
              </a:r>
              <a:endParaRPr lang="en-GB" sz="4000">
                <a:latin typeface="Bookman Old Style"/>
                <a:cs typeface="Bookman Old Style"/>
              </a:endParaRPr>
            </a:p>
          </p:txBody>
        </p:sp>
        <p:pic>
          <p:nvPicPr>
            <p:cNvPr id="2" name="Picture 1"/>
            <p:cNvPicPr>
              <a:picLocks noChangeAspect="1"/>
            </p:cNvPicPr>
            <p:nvPr/>
          </p:nvPicPr>
          <p:blipFill rotWithShape="1">
            <a:blip r:embed="rId3"/>
            <a:srcRect l="2585" r="2585"/>
            <a:stretch/>
          </p:blipFill>
          <p:spPr>
            <a:xfrm>
              <a:off x="1556759" y="1779912"/>
              <a:ext cx="1417876" cy="900000"/>
            </a:xfrm>
            <a:prstGeom prst="rect">
              <a:avLst/>
            </a:prstGeom>
          </p:spPr>
        </p:pic>
        <p:pic>
          <p:nvPicPr>
            <p:cNvPr id="5" name="Picture 4"/>
            <p:cNvPicPr>
              <a:picLocks noChangeAspect="1"/>
            </p:cNvPicPr>
            <p:nvPr/>
          </p:nvPicPr>
          <p:blipFill rotWithShape="1">
            <a:blip r:embed="rId4"/>
            <a:srcRect l="7789" r="21670"/>
            <a:stretch/>
          </p:blipFill>
          <p:spPr>
            <a:xfrm>
              <a:off x="1556759" y="2946980"/>
              <a:ext cx="1417876" cy="900000"/>
            </a:xfrm>
            <a:prstGeom prst="rect">
              <a:avLst/>
            </a:prstGeom>
          </p:spPr>
        </p:pic>
        <p:pic>
          <p:nvPicPr>
            <p:cNvPr id="6" name="Picture 5"/>
            <p:cNvPicPr>
              <a:picLocks noChangeAspect="1"/>
            </p:cNvPicPr>
            <p:nvPr/>
          </p:nvPicPr>
          <p:blipFill>
            <a:blip r:embed="rId5"/>
            <a:stretch>
              <a:fillRect/>
            </a:stretch>
          </p:blipFill>
          <p:spPr>
            <a:xfrm>
              <a:off x="1657148" y="612844"/>
              <a:ext cx="1217099" cy="900000"/>
            </a:xfrm>
            <a:prstGeom prst="rect">
              <a:avLst/>
            </a:prstGeom>
          </p:spPr>
        </p:pic>
        <p:pic>
          <p:nvPicPr>
            <p:cNvPr id="7" name="Picture 6"/>
            <p:cNvPicPr>
              <a:picLocks noChangeAspect="1"/>
            </p:cNvPicPr>
            <p:nvPr/>
          </p:nvPicPr>
          <p:blipFill>
            <a:blip r:embed="rId6"/>
            <a:stretch>
              <a:fillRect/>
            </a:stretch>
          </p:blipFill>
          <p:spPr>
            <a:xfrm>
              <a:off x="1556759" y="4114049"/>
              <a:ext cx="1417876" cy="900000"/>
            </a:xfrm>
            <a:prstGeom prst="rect">
              <a:avLst/>
            </a:prstGeom>
          </p:spPr>
        </p:pic>
        <p:pic>
          <p:nvPicPr>
            <p:cNvPr id="49156" name="Picture 4" descr="Image result for gcse pod">
              <a:extLst>
                <a:ext uri="{FF2B5EF4-FFF2-40B4-BE49-F238E27FC236}">
                  <a16:creationId xmlns:a16="http://schemas.microsoft.com/office/drawing/2014/main" xmlns="" id="{245FF8FB-A954-4C61-8287-19B4A3046A6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4544" r="43591" b="4544"/>
            <a:stretch/>
          </p:blipFill>
          <p:spPr bwMode="auto">
            <a:xfrm>
              <a:off x="1556759" y="5281118"/>
              <a:ext cx="1417876" cy="89999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064845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A screenshot of a cell phone&#10;&#10;Description generated with very high confidence">
            <a:extLst>
              <a:ext uri="{FF2B5EF4-FFF2-40B4-BE49-F238E27FC236}">
                <a16:creationId xmlns:a16="http://schemas.microsoft.com/office/drawing/2014/main" xmlns="" id="{31D6B636-DED3-4C44-B472-C800ECE7EC41}"/>
              </a:ext>
            </a:extLst>
          </p:cNvPr>
          <p:cNvPicPr>
            <a:picLocks noGrp="1" noChangeAspect="1"/>
          </p:cNvPicPr>
          <p:nvPr>
            <p:ph idx="1"/>
          </p:nvPr>
        </p:nvPicPr>
        <p:blipFill>
          <a:blip r:embed="rId2"/>
          <a:stretch>
            <a:fillRect/>
          </a:stretch>
        </p:blipFill>
        <p:spPr>
          <a:xfrm>
            <a:off x="861452" y="4313"/>
            <a:ext cx="7636754" cy="6984490"/>
          </a:xfrm>
          <a:prstGeom prst="rect">
            <a:avLst/>
          </a:prstGeom>
        </p:spPr>
      </p:pic>
    </p:spTree>
    <p:extLst>
      <p:ext uri="{BB962C8B-B14F-4D97-AF65-F5344CB8AC3E}">
        <p14:creationId xmlns:p14="http://schemas.microsoft.com/office/powerpoint/2010/main" val="17009748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close up of a logo&#10;&#10;Description generated with very high confidence">
            <a:extLst>
              <a:ext uri="{FF2B5EF4-FFF2-40B4-BE49-F238E27FC236}">
                <a16:creationId xmlns:a16="http://schemas.microsoft.com/office/drawing/2014/main" xmlns="" id="{7C633419-F259-4DAF-B39E-4061EEEC57C6}"/>
              </a:ext>
            </a:extLst>
          </p:cNvPr>
          <p:cNvPicPr>
            <a:picLocks noChangeAspect="1"/>
          </p:cNvPicPr>
          <p:nvPr/>
        </p:nvPicPr>
        <p:blipFill>
          <a:blip r:embed="rId2"/>
          <a:stretch>
            <a:fillRect/>
          </a:stretch>
        </p:blipFill>
        <p:spPr>
          <a:xfrm>
            <a:off x="-192656" y="2704217"/>
            <a:ext cx="9428671" cy="1435189"/>
          </a:xfrm>
          <a:prstGeom prst="rect">
            <a:avLst/>
          </a:prstGeom>
        </p:spPr>
      </p:pic>
    </p:spTree>
    <p:extLst>
      <p:ext uri="{BB962C8B-B14F-4D97-AF65-F5344CB8AC3E}">
        <p14:creationId xmlns:p14="http://schemas.microsoft.com/office/powerpoint/2010/main" val="12544206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screenshot of a social media post&#10;&#10;Description generated with very high confidence">
            <a:extLst>
              <a:ext uri="{FF2B5EF4-FFF2-40B4-BE49-F238E27FC236}">
                <a16:creationId xmlns:a16="http://schemas.microsoft.com/office/drawing/2014/main" xmlns="" id="{D468058F-272A-413B-A3A0-9FAEE8C638DA}"/>
              </a:ext>
            </a:extLst>
          </p:cNvPr>
          <p:cNvPicPr>
            <a:picLocks noChangeAspect="1"/>
          </p:cNvPicPr>
          <p:nvPr/>
        </p:nvPicPr>
        <p:blipFill rotWithShape="1">
          <a:blip r:embed="rId2"/>
          <a:srcRect t="20297"/>
          <a:stretch/>
        </p:blipFill>
        <p:spPr>
          <a:xfrm>
            <a:off x="-48883" y="1177146"/>
            <a:ext cx="9284898" cy="4632377"/>
          </a:xfrm>
          <a:prstGeom prst="rect">
            <a:avLst/>
          </a:prstGeom>
        </p:spPr>
      </p:pic>
    </p:spTree>
    <p:extLst>
      <p:ext uri="{BB962C8B-B14F-4D97-AF65-F5344CB8AC3E}">
        <p14:creationId xmlns:p14="http://schemas.microsoft.com/office/powerpoint/2010/main" val="39993468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screenshot of a cell phone&#10;&#10;Description generated with very high confidence">
            <a:extLst>
              <a:ext uri="{FF2B5EF4-FFF2-40B4-BE49-F238E27FC236}">
                <a16:creationId xmlns:a16="http://schemas.microsoft.com/office/drawing/2014/main" xmlns="" id="{D0A38EDD-4F81-44DB-AEF6-71A8DAD976CF}"/>
              </a:ext>
            </a:extLst>
          </p:cNvPr>
          <p:cNvPicPr>
            <a:picLocks noChangeAspect="1"/>
          </p:cNvPicPr>
          <p:nvPr/>
        </p:nvPicPr>
        <p:blipFill>
          <a:blip r:embed="rId2"/>
          <a:stretch>
            <a:fillRect/>
          </a:stretch>
        </p:blipFill>
        <p:spPr>
          <a:xfrm>
            <a:off x="-92015" y="1155577"/>
            <a:ext cx="9241765" cy="4518091"/>
          </a:xfrm>
          <a:prstGeom prst="rect">
            <a:avLst/>
          </a:prstGeom>
        </p:spPr>
      </p:pic>
    </p:spTree>
    <p:extLst>
      <p:ext uri="{BB962C8B-B14F-4D97-AF65-F5344CB8AC3E}">
        <p14:creationId xmlns:p14="http://schemas.microsoft.com/office/powerpoint/2010/main" val="3024460948"/>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l="8634" r="8588"/>
          <a:stretch/>
        </p:blipFill>
        <p:spPr>
          <a:xfrm>
            <a:off x="789534" y="571500"/>
            <a:ext cx="7569223" cy="5715000"/>
          </a:xfrm>
          <a:prstGeom prst="rect">
            <a:avLst/>
          </a:prstGeom>
        </p:spPr>
      </p:pic>
    </p:spTree>
    <p:extLst>
      <p:ext uri="{BB962C8B-B14F-4D97-AF65-F5344CB8AC3E}">
        <p14:creationId xmlns:p14="http://schemas.microsoft.com/office/powerpoint/2010/main" val="711652923"/>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8447" r="8447"/>
          <a:stretch/>
        </p:blipFill>
        <p:spPr>
          <a:xfrm>
            <a:off x="772370" y="571500"/>
            <a:ext cx="7599260" cy="5715000"/>
          </a:xfrm>
          <a:prstGeom prst="rect">
            <a:avLst/>
          </a:prstGeom>
        </p:spPr>
      </p:pic>
    </p:spTree>
    <p:extLst>
      <p:ext uri="{BB962C8B-B14F-4D97-AF65-F5344CB8AC3E}">
        <p14:creationId xmlns:p14="http://schemas.microsoft.com/office/powerpoint/2010/main" val="418246473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 y="1244600"/>
            <a:ext cx="9144000" cy="1862048"/>
          </a:xfrm>
          <a:prstGeom prst="rect">
            <a:avLst/>
          </a:prstGeom>
          <a:noFill/>
        </p:spPr>
        <p:txBody>
          <a:bodyPr wrap="square" rtlCol="0">
            <a:spAutoFit/>
          </a:bodyPr>
          <a:lstStyle/>
          <a:p>
            <a:pPr algn="ctr"/>
            <a:r>
              <a:rPr lang="en-GB" sz="8800">
                <a:solidFill>
                  <a:srgbClr val="000000"/>
                </a:solidFill>
                <a:latin typeface="Bookman Old Style"/>
                <a:cs typeface="Bookman Old Style"/>
              </a:rPr>
              <a:t>=</a:t>
            </a:r>
            <a:r>
              <a:rPr lang="en-GB" sz="11500">
                <a:solidFill>
                  <a:srgbClr val="FF0000"/>
                </a:solidFill>
                <a:latin typeface="Bookman Old Style"/>
                <a:cs typeface="Bookman Old Style"/>
              </a:rPr>
              <a:t>F</a:t>
            </a:r>
            <a:r>
              <a:rPr lang="en-GB" sz="8800">
                <a:latin typeface="Bookman Old Style"/>
                <a:cs typeface="Bookman Old Style"/>
              </a:rPr>
              <a:t>(UNCTIO,N$)</a:t>
            </a:r>
          </a:p>
        </p:txBody>
      </p:sp>
    </p:spTree>
    <p:extLst>
      <p:ext uri="{BB962C8B-B14F-4D97-AF65-F5344CB8AC3E}">
        <p14:creationId xmlns:p14="http://schemas.microsoft.com/office/powerpoint/2010/main" val="2681991771"/>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0143" y="-1137620"/>
            <a:ext cx="9154143" cy="9138617"/>
            <a:chOff x="-10143" y="-1137620"/>
            <a:chExt cx="9154143" cy="9138617"/>
          </a:xfrm>
        </p:grpSpPr>
        <p:sp>
          <p:nvSpPr>
            <p:cNvPr id="17" name="TextBox 16"/>
            <p:cNvSpPr txBox="1"/>
            <p:nvPr/>
          </p:nvSpPr>
          <p:spPr>
            <a:xfrm>
              <a:off x="-10143" y="2652530"/>
              <a:ext cx="9144000" cy="1446550"/>
            </a:xfrm>
            <a:prstGeom prst="rect">
              <a:avLst/>
            </a:prstGeom>
            <a:noFill/>
          </p:spPr>
          <p:txBody>
            <a:bodyPr wrap="square" rtlCol="0">
              <a:spAutoFit/>
            </a:bodyPr>
            <a:lstStyle/>
            <a:p>
              <a:pPr algn="ctr"/>
              <a:r>
                <a:rPr lang="en-GB" sz="8800">
                  <a:solidFill>
                    <a:srgbClr val="FF0000"/>
                  </a:solidFill>
                  <a:latin typeface="Bookman Old Style"/>
                  <a:cs typeface="Bookman Old Style"/>
                </a:rPr>
                <a:t>G</a:t>
              </a:r>
              <a:endParaRPr lang="en-GB" sz="8800">
                <a:latin typeface="Bookman Old Style"/>
                <a:cs typeface="Bookman Old Style"/>
              </a:endParaRPr>
            </a:p>
          </p:txBody>
        </p:sp>
        <p:grpSp>
          <p:nvGrpSpPr>
            <p:cNvPr id="5" name="Group 4"/>
            <p:cNvGrpSpPr/>
            <p:nvPr/>
          </p:nvGrpSpPr>
          <p:grpSpPr>
            <a:xfrm>
              <a:off x="0" y="-1137619"/>
              <a:ext cx="9138616" cy="9138616"/>
              <a:chOff x="0" y="-1137619"/>
              <a:chExt cx="9138616" cy="9138616"/>
            </a:xfrm>
          </p:grpSpPr>
          <p:grpSp>
            <p:nvGrpSpPr>
              <p:cNvPr id="4" name="Group 3"/>
              <p:cNvGrpSpPr/>
              <p:nvPr/>
            </p:nvGrpSpPr>
            <p:grpSpPr>
              <a:xfrm>
                <a:off x="0" y="2630602"/>
                <a:ext cx="9138616" cy="1647811"/>
                <a:chOff x="0" y="2630602"/>
                <a:chExt cx="9138616" cy="1647811"/>
              </a:xfrm>
            </p:grpSpPr>
            <p:sp>
              <p:nvSpPr>
                <p:cNvPr id="21" name="TextBox 20"/>
                <p:cNvSpPr txBox="1"/>
                <p:nvPr/>
              </p:nvSpPr>
              <p:spPr>
                <a:xfrm>
                  <a:off x="5016036" y="2630602"/>
                  <a:ext cx="4122580" cy="1323439"/>
                </a:xfrm>
                <a:prstGeom prst="rect">
                  <a:avLst/>
                </a:prstGeom>
                <a:noFill/>
              </p:spPr>
              <p:txBody>
                <a:bodyPr wrap="square" rtlCol="0">
                  <a:spAutoFit/>
                </a:bodyPr>
                <a:lstStyle/>
                <a:p>
                  <a:r>
                    <a:rPr lang="en-GB" sz="8000" err="1">
                      <a:latin typeface="Bookman Old Style"/>
                      <a:cs typeface="Bookman Old Style"/>
                    </a:rPr>
                    <a:t>rouping</a:t>
                  </a:r>
                  <a:endParaRPr lang="en-GB" sz="8000">
                    <a:latin typeface="Bookman Old Style"/>
                    <a:cs typeface="Bookman Old Style"/>
                  </a:endParaRPr>
                </a:p>
              </p:txBody>
            </p:sp>
            <p:sp>
              <p:nvSpPr>
                <p:cNvPr id="13" name="TextBox 12"/>
                <p:cNvSpPr txBox="1"/>
                <p:nvPr/>
              </p:nvSpPr>
              <p:spPr>
                <a:xfrm rot="10800000">
                  <a:off x="0" y="2954974"/>
                  <a:ext cx="4122580" cy="1323439"/>
                </a:xfrm>
                <a:prstGeom prst="rect">
                  <a:avLst/>
                </a:prstGeom>
                <a:noFill/>
              </p:spPr>
              <p:txBody>
                <a:bodyPr wrap="square" rtlCol="0">
                  <a:spAutoFit/>
                </a:bodyPr>
                <a:lstStyle/>
                <a:p>
                  <a:r>
                    <a:rPr lang="en-GB" sz="8000" err="1">
                      <a:latin typeface="Bookman Old Style"/>
                      <a:cs typeface="Bookman Old Style"/>
                    </a:rPr>
                    <a:t>rouping</a:t>
                  </a:r>
                  <a:endParaRPr lang="en-GB" sz="8000">
                    <a:latin typeface="Bookman Old Style"/>
                    <a:cs typeface="Bookman Old Style"/>
                  </a:endParaRPr>
                </a:p>
              </p:txBody>
            </p:sp>
          </p:grpSp>
          <p:grpSp>
            <p:nvGrpSpPr>
              <p:cNvPr id="26" name="Group 25"/>
              <p:cNvGrpSpPr/>
              <p:nvPr/>
            </p:nvGrpSpPr>
            <p:grpSpPr>
              <a:xfrm rot="16200000">
                <a:off x="38481" y="2607783"/>
                <a:ext cx="9138616" cy="1647811"/>
                <a:chOff x="0" y="2630602"/>
                <a:chExt cx="9138616" cy="1647811"/>
              </a:xfrm>
            </p:grpSpPr>
            <p:sp>
              <p:nvSpPr>
                <p:cNvPr id="27" name="TextBox 26"/>
                <p:cNvSpPr txBox="1"/>
                <p:nvPr/>
              </p:nvSpPr>
              <p:spPr>
                <a:xfrm>
                  <a:off x="5016036" y="2630602"/>
                  <a:ext cx="4122580" cy="1323439"/>
                </a:xfrm>
                <a:prstGeom prst="rect">
                  <a:avLst/>
                </a:prstGeom>
                <a:noFill/>
              </p:spPr>
              <p:txBody>
                <a:bodyPr wrap="square" rtlCol="0">
                  <a:spAutoFit/>
                </a:bodyPr>
                <a:lstStyle/>
                <a:p>
                  <a:r>
                    <a:rPr lang="en-GB" sz="8000" err="1">
                      <a:latin typeface="Bookman Old Style"/>
                      <a:cs typeface="Bookman Old Style"/>
                    </a:rPr>
                    <a:t>rouping</a:t>
                  </a:r>
                  <a:endParaRPr lang="en-GB" sz="8000">
                    <a:latin typeface="Bookman Old Style"/>
                    <a:cs typeface="Bookman Old Style"/>
                  </a:endParaRPr>
                </a:p>
              </p:txBody>
            </p:sp>
            <p:sp>
              <p:nvSpPr>
                <p:cNvPr id="28" name="TextBox 27"/>
                <p:cNvSpPr txBox="1"/>
                <p:nvPr/>
              </p:nvSpPr>
              <p:spPr>
                <a:xfrm rot="10800000">
                  <a:off x="0" y="2954974"/>
                  <a:ext cx="4122580" cy="1323439"/>
                </a:xfrm>
                <a:prstGeom prst="rect">
                  <a:avLst/>
                </a:prstGeom>
                <a:noFill/>
              </p:spPr>
              <p:txBody>
                <a:bodyPr wrap="square" rtlCol="0">
                  <a:spAutoFit/>
                </a:bodyPr>
                <a:lstStyle/>
                <a:p>
                  <a:r>
                    <a:rPr lang="en-GB" sz="8000" err="1">
                      <a:latin typeface="Bookman Old Style"/>
                      <a:cs typeface="Bookman Old Style"/>
                    </a:rPr>
                    <a:t>rouping</a:t>
                  </a:r>
                  <a:endParaRPr lang="en-GB" sz="8000">
                    <a:latin typeface="Bookman Old Style"/>
                    <a:cs typeface="Bookman Old Style"/>
                  </a:endParaRPr>
                </a:p>
              </p:txBody>
            </p:sp>
          </p:grpSp>
        </p:grpSp>
        <p:grpSp>
          <p:nvGrpSpPr>
            <p:cNvPr id="32" name="Group 31"/>
            <p:cNvGrpSpPr/>
            <p:nvPr/>
          </p:nvGrpSpPr>
          <p:grpSpPr>
            <a:xfrm rot="2700000">
              <a:off x="5384" y="-1137620"/>
              <a:ext cx="9138616" cy="9138616"/>
              <a:chOff x="0" y="-1137619"/>
              <a:chExt cx="9138616" cy="9138616"/>
            </a:xfrm>
          </p:grpSpPr>
          <p:grpSp>
            <p:nvGrpSpPr>
              <p:cNvPr id="33" name="Group 32"/>
              <p:cNvGrpSpPr/>
              <p:nvPr/>
            </p:nvGrpSpPr>
            <p:grpSpPr>
              <a:xfrm>
                <a:off x="0" y="2630602"/>
                <a:ext cx="9138616" cy="1647811"/>
                <a:chOff x="0" y="2630602"/>
                <a:chExt cx="9138616" cy="1647811"/>
              </a:xfrm>
            </p:grpSpPr>
            <p:sp>
              <p:nvSpPr>
                <p:cNvPr id="37" name="TextBox 36"/>
                <p:cNvSpPr txBox="1"/>
                <p:nvPr/>
              </p:nvSpPr>
              <p:spPr>
                <a:xfrm>
                  <a:off x="5016036" y="2630602"/>
                  <a:ext cx="4122580" cy="1323439"/>
                </a:xfrm>
                <a:prstGeom prst="rect">
                  <a:avLst/>
                </a:prstGeom>
                <a:noFill/>
              </p:spPr>
              <p:txBody>
                <a:bodyPr wrap="square" rtlCol="0">
                  <a:spAutoFit/>
                </a:bodyPr>
                <a:lstStyle/>
                <a:p>
                  <a:r>
                    <a:rPr lang="en-GB" sz="8000" err="1">
                      <a:latin typeface="Bookman Old Style"/>
                      <a:cs typeface="Bookman Old Style"/>
                    </a:rPr>
                    <a:t>rouping</a:t>
                  </a:r>
                  <a:endParaRPr lang="en-GB" sz="8000">
                    <a:latin typeface="Bookman Old Style"/>
                    <a:cs typeface="Bookman Old Style"/>
                  </a:endParaRPr>
                </a:p>
              </p:txBody>
            </p:sp>
            <p:sp>
              <p:nvSpPr>
                <p:cNvPr id="38" name="TextBox 37"/>
                <p:cNvSpPr txBox="1"/>
                <p:nvPr/>
              </p:nvSpPr>
              <p:spPr>
                <a:xfrm rot="10800000">
                  <a:off x="0" y="2954974"/>
                  <a:ext cx="4122580" cy="1323439"/>
                </a:xfrm>
                <a:prstGeom prst="rect">
                  <a:avLst/>
                </a:prstGeom>
                <a:noFill/>
              </p:spPr>
              <p:txBody>
                <a:bodyPr wrap="square" rtlCol="0">
                  <a:spAutoFit/>
                </a:bodyPr>
                <a:lstStyle/>
                <a:p>
                  <a:r>
                    <a:rPr lang="en-GB" sz="8000" err="1">
                      <a:latin typeface="Bookman Old Style"/>
                      <a:cs typeface="Bookman Old Style"/>
                    </a:rPr>
                    <a:t>rouping</a:t>
                  </a:r>
                  <a:endParaRPr lang="en-GB" sz="8000">
                    <a:latin typeface="Bookman Old Style"/>
                    <a:cs typeface="Bookman Old Style"/>
                  </a:endParaRPr>
                </a:p>
              </p:txBody>
            </p:sp>
          </p:grpSp>
          <p:grpSp>
            <p:nvGrpSpPr>
              <p:cNvPr id="34" name="Group 33"/>
              <p:cNvGrpSpPr/>
              <p:nvPr/>
            </p:nvGrpSpPr>
            <p:grpSpPr>
              <a:xfrm rot="16200000">
                <a:off x="38481" y="2607783"/>
                <a:ext cx="9138616" cy="1647811"/>
                <a:chOff x="0" y="2630602"/>
                <a:chExt cx="9138616" cy="1647811"/>
              </a:xfrm>
            </p:grpSpPr>
            <p:sp>
              <p:nvSpPr>
                <p:cNvPr id="35" name="TextBox 34"/>
                <p:cNvSpPr txBox="1"/>
                <p:nvPr/>
              </p:nvSpPr>
              <p:spPr>
                <a:xfrm>
                  <a:off x="5016036" y="2630602"/>
                  <a:ext cx="4122580" cy="1323439"/>
                </a:xfrm>
                <a:prstGeom prst="rect">
                  <a:avLst/>
                </a:prstGeom>
                <a:noFill/>
              </p:spPr>
              <p:txBody>
                <a:bodyPr wrap="square" rtlCol="0">
                  <a:spAutoFit/>
                </a:bodyPr>
                <a:lstStyle/>
                <a:p>
                  <a:r>
                    <a:rPr lang="en-GB" sz="8000" err="1">
                      <a:latin typeface="Bookman Old Style"/>
                      <a:cs typeface="Bookman Old Style"/>
                    </a:rPr>
                    <a:t>rouping</a:t>
                  </a:r>
                  <a:endParaRPr lang="en-GB" sz="8000">
                    <a:latin typeface="Bookman Old Style"/>
                    <a:cs typeface="Bookman Old Style"/>
                  </a:endParaRPr>
                </a:p>
              </p:txBody>
            </p:sp>
            <p:sp>
              <p:nvSpPr>
                <p:cNvPr id="36" name="TextBox 35"/>
                <p:cNvSpPr txBox="1"/>
                <p:nvPr/>
              </p:nvSpPr>
              <p:spPr>
                <a:xfrm rot="10800000">
                  <a:off x="0" y="2954974"/>
                  <a:ext cx="4122580" cy="1323439"/>
                </a:xfrm>
                <a:prstGeom prst="rect">
                  <a:avLst/>
                </a:prstGeom>
                <a:noFill/>
              </p:spPr>
              <p:txBody>
                <a:bodyPr wrap="square" rtlCol="0">
                  <a:spAutoFit/>
                </a:bodyPr>
                <a:lstStyle/>
                <a:p>
                  <a:r>
                    <a:rPr lang="en-GB" sz="8000" err="1">
                      <a:latin typeface="Bookman Old Style"/>
                      <a:cs typeface="Bookman Old Style"/>
                    </a:rPr>
                    <a:t>rouping</a:t>
                  </a:r>
                  <a:endParaRPr lang="en-GB" sz="8000">
                    <a:latin typeface="Bookman Old Style"/>
                    <a:cs typeface="Bookman Old Style"/>
                  </a:endParaRPr>
                </a:p>
              </p:txBody>
            </p:sp>
          </p:grpSp>
        </p:grpSp>
      </p:grpSp>
    </p:spTree>
    <p:extLst>
      <p:ext uri="{BB962C8B-B14F-4D97-AF65-F5344CB8AC3E}">
        <p14:creationId xmlns:p14="http://schemas.microsoft.com/office/powerpoint/2010/main" val="1791912421"/>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203052" y="0"/>
            <a:ext cx="2011988" cy="1460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descr="http://ak5.picdn.net/shutterstock/videos/1339882/preview/stock-footage-soviet-flag-flying-in-the-sky.jpg"/>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backgroundRemoval t="9821" b="76339" l="11250" r="90000"/>
                    </a14:imgEffect>
                  </a14:imgLayer>
                </a14:imgProps>
              </a:ext>
              <a:ext uri="{28A0092B-C50C-407E-A947-70E740481C1C}">
                <a14:useLocalDpi xmlns:a14="http://schemas.microsoft.com/office/drawing/2010/main"/>
              </a:ext>
            </a:extLst>
          </a:blip>
          <a:srcRect l="25417" t="22606" r="20553" b="22116"/>
          <a:stretch/>
        </p:blipFill>
        <p:spPr bwMode="auto">
          <a:xfrm flipH="1">
            <a:off x="3501950" y="2765453"/>
            <a:ext cx="5642050" cy="323258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http://fraufiber.files.wordpress.com/2011/07/american-flag-640x480_20100624114240_320_240.jpg"/>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backgroundRemoval t="7500" b="90000" l="10000" r="93438">
                        <a14:foregroundMark x1="37188" y1="21250" x2="25000" y2="22917"/>
                        <a14:foregroundMark x1="86875" y1="32917" x2="86875" y2="32917"/>
                      </a14:backgroundRemoval>
                    </a14:imgEffect>
                  </a14:imgLayer>
                </a14:imgProps>
              </a:ext>
              <a:ext uri="{28A0092B-C50C-407E-A947-70E740481C1C}">
                <a14:useLocalDpi xmlns:a14="http://schemas.microsoft.com/office/drawing/2010/main"/>
              </a:ext>
            </a:extLst>
          </a:blip>
          <a:srcRect l="16461" t="22576" r="5438" b="12465"/>
          <a:stretch/>
        </p:blipFill>
        <p:spPr bwMode="auto">
          <a:xfrm>
            <a:off x="0" y="0"/>
            <a:ext cx="4179122" cy="260687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http://turkishbasics.com/images/turkish-flag-against-water.jpg"/>
          <p:cNvPicPr>
            <a:picLocks noChangeAspect="1" noChangeArrowheads="1"/>
          </p:cNvPicPr>
          <p:nvPr/>
        </p:nvPicPr>
        <p:blipFill rotWithShape="1">
          <a:blip r:embed="rId7" cstate="email">
            <a:extLst>
              <a:ext uri="{BEBA8EAE-BF5A-486C-A8C5-ECC9F3942E4B}">
                <a14:imgProps xmlns:a14="http://schemas.microsoft.com/office/drawing/2010/main">
                  <a14:imgLayer r:embed="rId8">
                    <a14:imgEffect>
                      <a14:backgroundRemoval t="0" b="90000" l="4375" r="90000"/>
                    </a14:imgEffect>
                  </a14:imgLayer>
                </a14:imgProps>
              </a:ext>
              <a:ext uri="{28A0092B-C50C-407E-A947-70E740481C1C}">
                <a14:useLocalDpi xmlns:a14="http://schemas.microsoft.com/office/drawing/2010/main"/>
              </a:ext>
            </a:extLst>
          </a:blip>
          <a:srcRect l="15596"/>
          <a:stretch/>
        </p:blipFill>
        <p:spPr bwMode="auto">
          <a:xfrm>
            <a:off x="-43155" y="4491167"/>
            <a:ext cx="1489044" cy="132314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JFK AP"/>
          <p:cNvPicPr>
            <a:picLocks noChangeAspect="1" noChangeArrowheads="1"/>
          </p:cNvPicPr>
          <p:nvPr/>
        </p:nvPicPr>
        <p:blipFill rotWithShape="1">
          <a:blip r:embed="rId9" cstate="email">
            <a:extLst>
              <a:ext uri="{BEBA8EAE-BF5A-486C-A8C5-ECC9F3942E4B}">
                <a14:imgProps xmlns:a14="http://schemas.microsoft.com/office/drawing/2010/main">
                  <a14:imgLayer r:embed="rId10">
                    <a14:imgEffect>
                      <a14:backgroundRemoval t="0" b="99722" l="10000" r="90000">
                        <a14:foregroundMark x1="51667" y1="86111" x2="51250" y2="98333"/>
                        <a14:foregroundMark x1="54792" y1="97500" x2="54792" y2="97500"/>
                        <a14:foregroundMark x1="86667" y1="89722" x2="17917" y2="86944"/>
                        <a14:foregroundMark x1="31250" y1="71944" x2="31250" y2="71944"/>
                        <a14:foregroundMark x1="22292" y1="71944" x2="89583" y2="75000"/>
                        <a14:foregroundMark x1="87500" y1="93889" x2="88750" y2="85000"/>
                        <a14:foregroundMark x1="88750" y1="96111" x2="88750" y2="96111"/>
                        <a14:backgroundMark x1="38125" y1="61389" x2="22083" y2="39444"/>
                        <a14:backgroundMark x1="37500" y1="3056" x2="87500" y2="2778"/>
                        <a14:backgroundMark x1="32917" y1="3056" x2="32917" y2="3056"/>
                        <a14:backgroundMark x1="36250" y1="6944" x2="29792" y2="20833"/>
                        <a14:backgroundMark x1="66667" y1="8611" x2="66667" y2="8611"/>
                        <a14:backgroundMark x1="66875" y1="11111" x2="66875" y2="11111"/>
                      </a14:backgroundRemoval>
                    </a14:imgEffect>
                  </a14:imgLayer>
                </a14:imgProps>
              </a:ext>
              <a:ext uri="{28A0092B-C50C-407E-A947-70E740481C1C}">
                <a14:useLocalDpi xmlns:a14="http://schemas.microsoft.com/office/drawing/2010/main"/>
              </a:ext>
            </a:extLst>
          </a:blip>
          <a:srcRect l="25655" r="18789" b="4458"/>
          <a:stretch/>
        </p:blipFill>
        <p:spPr bwMode="auto">
          <a:xfrm>
            <a:off x="-23566" y="2001152"/>
            <a:ext cx="1100741" cy="141974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encrypted-tbn0.gstatic.com/images?q=tbn:ANd9GcSbYNZ4yiqeFD1HA14K61cxD2tvW1ZX625153A2hQQA60Rhd32c"/>
          <p:cNvPicPr>
            <a:picLocks noChangeAspect="1" noChangeArrowheads="1"/>
          </p:cNvPicPr>
          <p:nvPr/>
        </p:nvPicPr>
        <p:blipFill rotWithShape="1">
          <a:blip r:embed="rId11" cstate="email">
            <a:extLst>
              <a:ext uri="{BEBA8EAE-BF5A-486C-A8C5-ECC9F3942E4B}">
                <a14:imgProps xmlns:a14="http://schemas.microsoft.com/office/drawing/2010/main">
                  <a14:imgLayer r:embed="rId12">
                    <a14:imgEffect>
                      <a14:backgroundRemoval t="1310" b="89956" l="9955" r="89593">
                        <a14:foregroundMark x1="10860" y1="56332" x2="89140" y2="61572"/>
                        <a14:foregroundMark x1="38009" y1="43668" x2="31222" y2="89520"/>
                        <a14:foregroundMark x1="11312" y1="88646" x2="86878" y2="56769"/>
                        <a14:foregroundMark x1="87330" y1="55022" x2="64706" y2="48035"/>
                        <a14:foregroundMark x1="12670" y1="59825" x2="48416" y2="85153"/>
                        <a14:foregroundMark x1="86878" y1="86900" x2="64706" y2="70742"/>
                        <a14:foregroundMark x1="60633" y1="85590" x2="82805" y2="63319"/>
                        <a14:foregroundMark x1="74208" y1="81223" x2="67873" y2="86900"/>
                        <a14:foregroundMark x1="74661" y1="87773" x2="86425" y2="72052"/>
                        <a14:foregroundMark x1="15385" y1="69432" x2="15385" y2="69432"/>
                        <a14:foregroundMark x1="12670" y1="72052" x2="45249" y2="87336"/>
                        <a14:foregroundMark x1="10860" y1="61572" x2="11312" y2="86463"/>
                        <a14:foregroundMark x1="86425" y1="80349" x2="88235" y2="56769"/>
                        <a14:foregroundMark x1="15837" y1="88210" x2="88235" y2="88646"/>
                      </a14:backgroundRemoval>
                    </a14:imgEffect>
                  </a14:imgLayer>
                </a14:imgProps>
              </a:ext>
              <a:ext uri="{28A0092B-C50C-407E-A947-70E740481C1C}">
                <a14:useLocalDpi xmlns:a14="http://schemas.microsoft.com/office/drawing/2010/main"/>
              </a:ext>
            </a:extLst>
          </a:blip>
          <a:srcRect l="27615" r="21047" b="31059"/>
          <a:stretch/>
        </p:blipFill>
        <p:spPr bwMode="auto">
          <a:xfrm flipH="1">
            <a:off x="6722332" y="5363074"/>
            <a:ext cx="1100740" cy="1531699"/>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Inonu Ismet.jpg"/>
          <p:cNvPicPr>
            <a:picLocks noChangeAspect="1" noChangeArrowheads="1"/>
          </p:cNvPicPr>
          <p:nvPr/>
        </p:nvPicPr>
        <p:blipFill rotWithShape="1">
          <a:blip r:embed="rId13" cstate="email">
            <a:extLst>
              <a:ext uri="{BEBA8EAE-BF5A-486C-A8C5-ECC9F3942E4B}">
                <a14:imgProps xmlns:a14="http://schemas.microsoft.com/office/drawing/2010/main">
                  <a14:imgLayer r:embed="rId14">
                    <a14:imgEffect>
                      <a14:backgroundRemoval t="341" b="89761" l="10000" r="90000">
                        <a14:foregroundMark x1="47727" y1="2389" x2="51818" y2="86689"/>
                        <a14:foregroundMark x1="11818" y1="87713" x2="87727" y2="63140"/>
                        <a14:foregroundMark x1="85909" y1="87713" x2="10455" y2="65529"/>
                        <a14:foregroundMark x1="86818" y1="85324" x2="88182" y2="65870"/>
                        <a14:foregroundMark x1="76818" y1="88737" x2="32273" y2="88396"/>
                        <a14:foregroundMark x1="29091" y1="16041" x2="40455" y2="3754"/>
                        <a14:foregroundMark x1="74545" y1="23208" x2="67727" y2="9215"/>
                        <a14:foregroundMark x1="60000" y1="4096" x2="64545" y2="6826"/>
                        <a14:foregroundMark x1="67727" y1="8191" x2="64545" y2="6485"/>
                        <a14:foregroundMark x1="36818" y1="5461" x2="30000" y2="10922"/>
                        <a14:backgroundMark x1="39091" y1="1024" x2="60000" y2="341"/>
                      </a14:backgroundRemoval>
                    </a14:imgEffect>
                  </a14:imgLayer>
                </a14:imgProps>
              </a:ext>
              <a:ext uri="{28A0092B-C50C-407E-A947-70E740481C1C}">
                <a14:useLocalDpi xmlns:a14="http://schemas.microsoft.com/office/drawing/2010/main"/>
              </a:ext>
            </a:extLst>
          </a:blip>
          <a:srcRect l="11062" r="9862" b="19378"/>
          <a:stretch/>
        </p:blipFill>
        <p:spPr bwMode="auto">
          <a:xfrm>
            <a:off x="-37408" y="5326301"/>
            <a:ext cx="1155107" cy="1568472"/>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Fidel Castro"/>
          <p:cNvPicPr>
            <a:picLocks noChangeAspect="1" noChangeArrowheads="1"/>
          </p:cNvPicPr>
          <p:nvPr/>
        </p:nvPicPr>
        <p:blipFill rotWithShape="1">
          <a:blip r:embed="rId15" cstate="email">
            <a:extLst>
              <a:ext uri="{BEBA8EAE-BF5A-486C-A8C5-ECC9F3942E4B}">
                <a14:imgProps xmlns:a14="http://schemas.microsoft.com/office/drawing/2010/main">
                  <a14:imgLayer r:embed="rId16">
                    <a14:imgEffect>
                      <a14:backgroundRemoval t="10000" b="99286" l="2804" r="89720">
                        <a14:foregroundMark x1="51402" y1="14286" x2="16822" y2="38571"/>
                        <a14:foregroundMark x1="16822" y1="38571" x2="51402" y2="12857"/>
                        <a14:foregroundMark x1="51402" y1="12857" x2="72890" y2="29736"/>
                        <a14:foregroundMark x1="72419" y1="78503" x2="16822" y2="94286"/>
                        <a14:foregroundMark x1="16103" y1="65149" x2="15888" y2="56429"/>
                        <a14:foregroundMark x1="16822" y1="94286" x2="16488" y2="80760"/>
                        <a14:foregroundMark x1="15888" y1="56429" x2="15888" y2="56429"/>
                        <a14:foregroundMark x1="69076" y1="95076" x2="48598" y2="90000"/>
                        <a14:foregroundMark x1="2804" y1="79286" x2="3738" y2="99286"/>
                        <a14:foregroundMark x1="31776" y1="10000" x2="3738" y2="41429"/>
                        <a14:foregroundMark x1="81016" y1="71610" x2="85047" y2="59286"/>
                        <a14:foregroundMark x1="83764" y1="72170" x2="85047" y2="67857"/>
                        <a14:backgroundMark x1="3738" y1="66429" x2="0" y2="56429"/>
                        <a14:backgroundMark x1="13084" y1="64286" x2="0" y2="75714"/>
                        <a14:backgroundMark x1="12150" y1="65000" x2="1869" y2="60000"/>
                        <a14:backgroundMark x1="12150" y1="67143" x2="11215" y2="67857"/>
                        <a14:backgroundMark x1="10280" y1="69286" x2="1869" y2="74286"/>
                        <a14:backgroundMark x1="14019" y1="69286" x2="12150" y2="64286"/>
                        <a14:backgroundMark x1="11215" y1="69286" x2="13084" y2="70000"/>
                        <a14:backgroundMark x1="88592" y1="61773" x2="90654" y2="57143"/>
                        <a14:backgroundMark x1="75701" y1="90714" x2="78149" y2="85218"/>
                        <a14:backgroundMark x1="90654" y1="57143" x2="93458" y2="93571"/>
                        <a14:backgroundMark x1="93458" y1="93571" x2="81308" y2="90714"/>
                        <a14:backgroundMark x1="76445" y1="92333" x2="92523" y2="96429"/>
                        <a14:backgroundMark x1="73645" y1="91620" x2="76062" y2="92236"/>
                        <a14:backgroundMark x1="72897" y1="91429" x2="73086" y2="91477"/>
                        <a14:backgroundMark x1="76435" y1="92357" x2="95327" y2="97857"/>
                        <a14:backgroundMark x1="75701" y1="92143" x2="76059" y2="92247"/>
                        <a14:backgroundMark x1="95327" y1="81429" x2="92523" y2="47857"/>
                        <a14:backgroundMark x1="74766" y1="6429" x2="99065" y2="21429"/>
                        <a14:backgroundMark x1="81308" y1="11429" x2="99065" y2="35000"/>
                        <a14:backgroundMark x1="89720" y1="25000" x2="91589" y2="57143"/>
                        <a14:backgroundMark x1="89378" y1="49696" x2="88785" y2="34286"/>
                        <a14:backgroundMark x1="89680" y1="57525" x2="89403" y2="50342"/>
                        <a14:backgroundMark x1="89720" y1="58571" x2="89700" y2="58047"/>
                        <a14:backgroundMark x1="88785" y1="22857" x2="88785" y2="32143"/>
                        <a14:backgroundMark x1="87850" y1="33571" x2="86916" y2="32143"/>
                        <a14:backgroundMark x1="90654" y1="56429" x2="87850" y2="62143"/>
                        <a14:backgroundMark x1="89720" y1="72143" x2="93458" y2="95000"/>
                        <a14:backgroundMark x1="90654" y1="73571" x2="85047" y2="89286"/>
                        <a14:backgroundMark x1="91589" y1="78571" x2="81308" y2="90000"/>
                        <a14:backgroundMark x1="79439" y1="91429" x2="90654" y2="60000"/>
                      </a14:backgroundRemoval>
                    </a14:imgEffect>
                  </a14:imgLayer>
                </a14:imgProps>
              </a:ext>
              <a:ext uri="{28A0092B-C50C-407E-A947-70E740481C1C}">
                <a14:useLocalDpi xmlns:a14="http://schemas.microsoft.com/office/drawing/2010/main"/>
              </a:ext>
            </a:extLst>
          </a:blip>
          <a:srcRect/>
          <a:stretch/>
        </p:blipFill>
        <p:spPr bwMode="auto">
          <a:xfrm flipH="1">
            <a:off x="8138231" y="512682"/>
            <a:ext cx="1023157" cy="1334813"/>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http://upload.wikimedia.org/wikipedia/en/e/e3/DemocraticLogo.png"/>
          <p:cNvPicPr>
            <a:picLocks noChangeAspect="1" noChangeArrowheads="1"/>
          </p:cNvPicPr>
          <p:nvPr/>
        </p:nvPicPr>
        <p:blipFill>
          <a:blip r:embed="rId17" cstate="email">
            <a:extLst>
              <a:ext uri="{BEBA8EAE-BF5A-486C-A8C5-ECC9F3942E4B}">
                <a14:imgProps xmlns:a14="http://schemas.microsoft.com/office/drawing/2010/main">
                  <a14:imgLayer r:embed="rId18">
                    <a14:imgEffect>
                      <a14:backgroundRemoval t="641" b="100000" l="625" r="100000">
                        <a14:foregroundMark x1="33594" y1="89263" x2="33594" y2="89263"/>
                        <a14:foregroundMark x1="32969" y1="88942" x2="36406" y2="55609"/>
                        <a14:foregroundMark x1="33281" y1="41506" x2="33281" y2="41506"/>
                        <a14:foregroundMark x1="83281" y1="41827" x2="34219" y2="38301"/>
                        <a14:foregroundMark x1="35781" y1="40545" x2="32969" y2="44071"/>
                        <a14:foregroundMark x1="82344" y1="39904" x2="82344" y2="39904"/>
                        <a14:foregroundMark x1="90156" y1="51122" x2="27656" y2="51122"/>
                        <a14:foregroundMark x1="70781" y1="61378" x2="67969" y2="78045"/>
                        <a14:foregroundMark x1="80781" y1="97276" x2="89219" y2="70994"/>
                        <a14:foregroundMark x1="59844" y1="92788" x2="68906" y2="79327"/>
                        <a14:foregroundMark x1="90781" y1="58013" x2="95938" y2="64103"/>
                        <a14:foregroundMark x1="96406" y1="66987" x2="97188" y2="64744"/>
                        <a14:foregroundMark x1="96719" y1="70032" x2="96719" y2="69391"/>
                        <a14:foregroundMark x1="96563" y1="70833" x2="96563" y2="70833"/>
                      </a14:backgroundRemoval>
                    </a14:imgEffect>
                  </a14:imgLayer>
                </a14:imgProps>
              </a:ext>
              <a:ext uri="{28A0092B-C50C-407E-A947-70E740481C1C}">
                <a14:useLocalDpi xmlns:a14="http://schemas.microsoft.com/office/drawing/2010/main"/>
              </a:ext>
            </a:extLst>
          </a:blip>
          <a:srcRect/>
          <a:stretch>
            <a:fillRect/>
          </a:stretch>
        </p:blipFill>
        <p:spPr bwMode="auto">
          <a:xfrm>
            <a:off x="4850492" y="1468573"/>
            <a:ext cx="594614" cy="579749"/>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http://townsofusa.com/travels/wp-content/uploads/2013/06/Kremlin.jpg"/>
          <p:cNvPicPr>
            <a:picLocks noChangeAspect="1" noChangeArrowheads="1"/>
          </p:cNvPicPr>
          <p:nvPr/>
        </p:nvPicPr>
        <p:blipFill rotWithShape="1">
          <a:blip r:embed="rId19" cstate="email">
            <a:extLst>
              <a:ext uri="{BEBA8EAE-BF5A-486C-A8C5-ECC9F3942E4B}">
                <a14:imgProps xmlns:a14="http://schemas.microsoft.com/office/drawing/2010/main">
                  <a14:imgLayer r:embed="rId20">
                    <a14:imgEffect>
                      <a14:backgroundRemoval t="0" b="100000" l="0" r="100000">
                        <a14:foregroundMark x1="31298" y1="41813" x2="31679" y2="30994"/>
                        <a14:foregroundMark x1="11832" y1="47661" x2="12595" y2="38012"/>
                        <a14:foregroundMark x1="50382" y1="11404" x2="49237" y2="1170"/>
                        <a14:foregroundMark x1="82061" y1="42982" x2="80916" y2="33918"/>
                      </a14:backgroundRemoval>
                    </a14:imgEffect>
                  </a14:imgLayer>
                </a14:imgProps>
              </a:ext>
              <a:ext uri="{28A0092B-C50C-407E-A947-70E740481C1C}">
                <a14:useLocalDpi xmlns:a14="http://schemas.microsoft.com/office/drawing/2010/main"/>
              </a:ext>
            </a:extLst>
          </a:blip>
          <a:srcRect/>
          <a:stretch/>
        </p:blipFill>
        <p:spPr bwMode="auto">
          <a:xfrm>
            <a:off x="7956376" y="5288568"/>
            <a:ext cx="1258663" cy="1649396"/>
          </a:xfrm>
          <a:prstGeom prst="rect">
            <a:avLst/>
          </a:prstGeom>
          <a:noFill/>
          <a:extLst>
            <a:ext uri="{909E8E84-426E-40dd-AFC4-6F175D3DCCD1}">
              <a14:hiddenFill xmlns:a14="http://schemas.microsoft.com/office/drawing/2010/main">
                <a:solidFill>
                  <a:srgbClr val="FFFFFF"/>
                </a:solidFill>
              </a14:hiddenFill>
            </a:ext>
          </a:extLst>
        </p:spPr>
      </p:pic>
      <p:pic>
        <p:nvPicPr>
          <p:cNvPr id="1049" name="Picture 25" descr="http://justanothermobilemonday.com/Wordpress/wp-content/uploads/2010/06/thoughtbubble.gif"/>
          <p:cNvPicPr>
            <a:picLocks noChangeAspect="1" noChangeArrowheads="1"/>
          </p:cNvPicPr>
          <p:nvPr/>
        </p:nvPicPr>
        <p:blipFill rotWithShape="1">
          <a:blip r:embed="rId21" cstate="email">
            <a:extLst>
              <a:ext uri="{BEBA8EAE-BF5A-486C-A8C5-ECC9F3942E4B}">
                <a14:imgProps xmlns:a14="http://schemas.microsoft.com/office/drawing/2010/main">
                  <a14:imgLayer r:embed="rId22">
                    <a14:imgEffect>
                      <a14:backgroundRemoval t="3824" b="100000" l="0" r="97002">
                        <a14:foregroundMark x1="3854" y1="45294" x2="89507" y2="29412"/>
                        <a14:foregroundMark x1="26552" y1="81471" x2="76017" y2="10882"/>
                        <a14:foregroundMark x1="55889" y1="86471" x2="60600" y2="36176"/>
                        <a14:foregroundMark x1="72805" y1="74118" x2="64240" y2="38235"/>
                        <a14:foregroundMark x1="58458" y1="29118" x2="37045" y2="12941"/>
                        <a14:foregroundMark x1="44968" y1="29412" x2="14561" y2="23824"/>
                        <a14:foregroundMark x1="40685" y1="46176" x2="6638" y2="67647"/>
                        <a14:foregroundMark x1="51606" y1="57941" x2="44754" y2="83824"/>
                        <a14:foregroundMark x1="73019" y1="42941" x2="90792" y2="52353"/>
                        <a14:backgroundMark x1="76445" y1="84706" x2="91649" y2="99706"/>
                        <a14:backgroundMark x1="79443" y1="83529" x2="79443" y2="83529"/>
                      </a14:backgroundRemoval>
                    </a14:imgEffect>
                  </a14:imgLayer>
                </a14:imgProps>
              </a:ext>
              <a:ext uri="{28A0092B-C50C-407E-A947-70E740481C1C}">
                <a14:useLocalDpi xmlns:a14="http://schemas.microsoft.com/office/drawing/2010/main"/>
              </a:ext>
            </a:extLst>
          </a:blip>
          <a:srcRect/>
          <a:stretch/>
        </p:blipFill>
        <p:spPr bwMode="auto">
          <a:xfrm>
            <a:off x="7203051" y="4250686"/>
            <a:ext cx="1942337" cy="141801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5" descr="http://justanothermobilemonday.com/Wordpress/wp-content/uploads/2010/06/thoughtbubble.gif"/>
          <p:cNvPicPr>
            <a:picLocks noChangeAspect="1" noChangeArrowheads="1"/>
          </p:cNvPicPr>
          <p:nvPr/>
        </p:nvPicPr>
        <p:blipFill rotWithShape="1">
          <a:blip r:embed="rId23" cstate="email">
            <a:extLst>
              <a:ext uri="{BEBA8EAE-BF5A-486C-A8C5-ECC9F3942E4B}">
                <a14:imgProps xmlns:a14="http://schemas.microsoft.com/office/drawing/2010/main">
                  <a14:imgLayer r:embed="rId24">
                    <a14:imgEffect>
                      <a14:backgroundRemoval t="0" b="97241" l="0" r="87568">
                        <a14:foregroundMark x1="13514" y1="22759" x2="13514" y2="22759"/>
                        <a14:foregroundMark x1="17297" y1="20690" x2="17838" y2="28276"/>
                        <a14:foregroundMark x1="41622" y1="51034" x2="43784" y2="57241"/>
                        <a14:foregroundMark x1="66486" y1="83448" x2="70811" y2="86897"/>
                      </a14:backgroundRemoval>
                    </a14:imgEffect>
                  </a14:imgLayer>
                </a14:imgProps>
              </a:ext>
              <a:ext uri="{28A0092B-C50C-407E-A947-70E740481C1C}">
                <a14:useLocalDpi xmlns:a14="http://schemas.microsoft.com/office/drawing/2010/main"/>
              </a:ext>
            </a:extLst>
          </a:blip>
          <a:srcRect/>
          <a:stretch/>
        </p:blipFill>
        <p:spPr bwMode="auto">
          <a:xfrm rot="1036818">
            <a:off x="8224106" y="5284164"/>
            <a:ext cx="770744" cy="60224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5" descr="http://justanothermobilemonday.com/Wordpress/wp-content/uploads/2010/06/thoughtbubble.gif"/>
          <p:cNvPicPr>
            <a:picLocks noChangeAspect="1" noChangeArrowheads="1"/>
          </p:cNvPicPr>
          <p:nvPr/>
        </p:nvPicPr>
        <p:blipFill rotWithShape="1">
          <a:blip r:embed="rId25" cstate="email">
            <a:extLst>
              <a:ext uri="{BEBA8EAE-BF5A-486C-A8C5-ECC9F3942E4B}">
                <a14:imgProps xmlns:a14="http://schemas.microsoft.com/office/drawing/2010/main">
                  <a14:imgLayer r:embed="rId26">
                    <a14:imgEffect>
                      <a14:backgroundRemoval t="4098" b="100000" l="0" r="97006">
                        <a14:foregroundMark x1="3832" y1="45410" x2="89581" y2="29508"/>
                        <a14:foregroundMark x1="26467" y1="81475" x2="76048" y2="10820"/>
                        <a14:foregroundMark x1="55808" y1="86393" x2="60599" y2="36230"/>
                        <a14:foregroundMark x1="72814" y1="74262" x2="64192" y2="38197"/>
                        <a14:foregroundMark x1="58563" y1="29180" x2="37006" y2="12951"/>
                        <a14:foregroundMark x1="45030" y1="29508" x2="14611" y2="23934"/>
                        <a14:foregroundMark x1="40719" y1="46230" x2="6587" y2="67541"/>
                        <a14:foregroundMark x1="51617" y1="58033" x2="44671" y2="83770"/>
                        <a14:foregroundMark x1="72934" y1="42951" x2="90898" y2="52295"/>
                        <a14:backgroundMark x1="76527" y1="84590" x2="91856" y2="99836"/>
                        <a14:backgroundMark x1="79401" y1="83443" x2="79401" y2="83443"/>
                      </a14:backgroundRemoval>
                    </a14:imgEffect>
                  </a14:imgLayer>
                </a14:imgProps>
              </a:ext>
              <a:ext uri="{28A0092B-C50C-407E-A947-70E740481C1C}">
                <a14:useLocalDpi xmlns:a14="http://schemas.microsoft.com/office/drawing/2010/main"/>
              </a:ext>
            </a:extLst>
          </a:blip>
          <a:srcRect/>
          <a:stretch/>
        </p:blipFill>
        <p:spPr bwMode="auto">
          <a:xfrm>
            <a:off x="3225197" y="4250686"/>
            <a:ext cx="3279435" cy="31747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5" descr="http://justanothermobilemonday.com/Wordpress/wp-content/uploads/2010/06/thoughtbubble.gif"/>
          <p:cNvPicPr>
            <a:picLocks noChangeAspect="1" noChangeArrowheads="1"/>
          </p:cNvPicPr>
          <p:nvPr/>
        </p:nvPicPr>
        <p:blipFill rotWithShape="1">
          <a:blip r:embed="rId27" cstate="email">
            <a:extLst>
              <a:ext uri="{BEBA8EAE-BF5A-486C-A8C5-ECC9F3942E4B}">
                <a14:imgProps xmlns:a14="http://schemas.microsoft.com/office/drawing/2010/main">
                  <a14:imgLayer r:embed="rId28">
                    <a14:imgEffect>
                      <a14:backgroundRemoval t="0" b="96809" l="0" r="87603">
                        <a14:foregroundMark x1="13223" y1="22340" x2="13223" y2="22340"/>
                        <a14:foregroundMark x1="17355" y1="20213" x2="17355" y2="27660"/>
                        <a14:foregroundMark x1="41322" y1="51064" x2="43802" y2="56383"/>
                        <a14:foregroundMark x1="66116" y1="82979" x2="70248" y2="87234"/>
                      </a14:backgroundRemoval>
                    </a14:imgEffect>
                  </a14:imgLayer>
                </a14:imgProps>
              </a:ext>
              <a:ext uri="{28A0092B-C50C-407E-A947-70E740481C1C}">
                <a14:useLocalDpi xmlns:a14="http://schemas.microsoft.com/office/drawing/2010/main"/>
              </a:ext>
            </a:extLst>
          </a:blip>
          <a:srcRect/>
          <a:stretch/>
        </p:blipFill>
        <p:spPr bwMode="auto">
          <a:xfrm rot="20045008">
            <a:off x="6431624" y="5465127"/>
            <a:ext cx="503254" cy="39323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5" descr="http://justanothermobilemonday.com/Wordpress/wp-content/uploads/2010/06/thoughtbubble.gif"/>
          <p:cNvPicPr>
            <a:picLocks noChangeAspect="1" noChangeArrowheads="1"/>
          </p:cNvPicPr>
          <p:nvPr/>
        </p:nvPicPr>
        <p:blipFill rotWithShape="1">
          <a:blip r:embed="rId29" cstate="email">
            <a:extLst>
              <a:ext uri="{BEBA8EAE-BF5A-486C-A8C5-ECC9F3942E4B}">
                <a14:imgProps xmlns:a14="http://schemas.microsoft.com/office/drawing/2010/main">
                  <a14:imgLayer r:embed="rId30">
                    <a14:imgEffect>
                      <a14:backgroundRemoval t="0" b="96933" l="0" r="87981">
                        <a14:foregroundMark x1="13462" y1="22699" x2="13462" y2="22699"/>
                        <a14:foregroundMark x1="17308" y1="20859" x2="17788" y2="28221"/>
                        <a14:foregroundMark x1="41346" y1="50920" x2="43750" y2="57055"/>
                        <a14:foregroundMark x1="66346" y1="83436" x2="70673" y2="87117"/>
                      </a14:backgroundRemoval>
                    </a14:imgEffect>
                  </a14:imgLayer>
                </a14:imgProps>
              </a:ext>
              <a:ext uri="{28A0092B-C50C-407E-A947-70E740481C1C}">
                <a14:useLocalDpi xmlns:a14="http://schemas.microsoft.com/office/drawing/2010/main"/>
              </a:ext>
            </a:extLst>
          </a:blip>
          <a:srcRect/>
          <a:stretch/>
        </p:blipFill>
        <p:spPr bwMode="auto">
          <a:xfrm rot="6300000">
            <a:off x="743173" y="1818264"/>
            <a:ext cx="933177" cy="72916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5" descr="http://justanothermobilemonday.com/Wordpress/wp-content/uploads/2010/06/thoughtbubble.gif"/>
          <p:cNvPicPr>
            <a:picLocks noChangeAspect="1" noChangeArrowheads="1"/>
          </p:cNvPicPr>
          <p:nvPr/>
        </p:nvPicPr>
        <p:blipFill rotWithShape="1">
          <a:blip r:embed="rId31" cstate="email">
            <a:extLst>
              <a:ext uri="{BEBA8EAE-BF5A-486C-A8C5-ECC9F3942E4B}">
                <a14:imgProps xmlns:a14="http://schemas.microsoft.com/office/drawing/2010/main">
                  <a14:imgLayer r:embed="rId32">
                    <a14:imgEffect>
                      <a14:backgroundRemoval t="4098" b="100000" l="0" r="97006">
                        <a14:foregroundMark x1="3832" y1="45410" x2="89581" y2="29508"/>
                        <a14:foregroundMark x1="26467" y1="81475" x2="76048" y2="10820"/>
                        <a14:foregroundMark x1="55808" y1="86393" x2="60599" y2="36230"/>
                        <a14:foregroundMark x1="72814" y1="74262" x2="64192" y2="38197"/>
                        <a14:foregroundMark x1="58563" y1="29180" x2="37006" y2="12951"/>
                        <a14:foregroundMark x1="45030" y1="29508" x2="14611" y2="23934"/>
                        <a14:foregroundMark x1="40719" y1="46230" x2="6587" y2="67541"/>
                        <a14:foregroundMark x1="51617" y1="58033" x2="44671" y2="83770"/>
                        <a14:foregroundMark x1="72934" y1="42951" x2="90898" y2="52295"/>
                        <a14:backgroundMark x1="76527" y1="84590" x2="91856" y2="99836"/>
                        <a14:backgroundMark x1="79401" y1="83443" x2="79401" y2="83443"/>
                      </a14:backgroundRemoval>
                    </a14:imgEffect>
                  </a14:imgLayer>
                </a14:imgProps>
              </a:ext>
              <a:ext uri="{28A0092B-C50C-407E-A947-70E740481C1C}">
                <a14:useLocalDpi xmlns:a14="http://schemas.microsoft.com/office/drawing/2010/main"/>
              </a:ext>
            </a:extLst>
          </a:blip>
          <a:srcRect/>
          <a:stretch/>
        </p:blipFill>
        <p:spPr bwMode="auto">
          <a:xfrm>
            <a:off x="1581414" y="-126821"/>
            <a:ext cx="3279435" cy="3770538"/>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xmlns="" id="{C8B5B229-5C2A-4BBB-83D3-E32610A01982}"/>
              </a:ext>
            </a:extLst>
          </p:cNvPr>
          <p:cNvGrpSpPr/>
          <p:nvPr/>
        </p:nvGrpSpPr>
        <p:grpSpPr>
          <a:xfrm>
            <a:off x="1295083" y="1822016"/>
            <a:ext cx="3387851" cy="1461128"/>
            <a:chOff x="1775207" y="1807681"/>
            <a:chExt cx="3387851" cy="1461128"/>
          </a:xfrm>
        </p:grpSpPr>
        <p:pic>
          <p:nvPicPr>
            <p:cNvPr id="10" name="Picture 9"/>
            <p:cNvPicPr>
              <a:picLocks noChangeAspect="1"/>
            </p:cNvPicPr>
            <p:nvPr/>
          </p:nvPicPr>
          <p:blipFill rotWithShape="1">
            <a:blip r:embed="rId33" cstate="email">
              <a:extLst>
                <a:ext uri="{BEBA8EAE-BF5A-486C-A8C5-ECC9F3942E4B}">
                  <a14:imgProps xmlns:a14="http://schemas.microsoft.com/office/drawing/2010/main">
                    <a14:imgLayer r:embed="rId34">
                      <a14:imgEffect>
                        <a14:backgroundRemoval t="10000" b="90000" l="0" r="91915"/>
                      </a14:imgEffect>
                    </a14:imgLayer>
                  </a14:imgProps>
                </a:ext>
                <a:ext uri="{28A0092B-C50C-407E-A947-70E740481C1C}">
                  <a14:useLocalDpi xmlns:a14="http://schemas.microsoft.com/office/drawing/2010/main"/>
                </a:ext>
              </a:extLst>
            </a:blip>
            <a:srcRect/>
            <a:stretch/>
          </p:blipFill>
          <p:spPr>
            <a:xfrm>
              <a:off x="2256300" y="2147295"/>
              <a:ext cx="735620" cy="564254"/>
            </a:xfrm>
            <a:prstGeom prst="rect">
              <a:avLst/>
            </a:prstGeom>
          </p:spPr>
        </p:pic>
        <p:pic>
          <p:nvPicPr>
            <p:cNvPr id="11" name="Picture 10"/>
            <p:cNvPicPr>
              <a:picLocks noChangeAspect="1"/>
            </p:cNvPicPr>
            <p:nvPr/>
          </p:nvPicPr>
          <p:blipFill rotWithShape="1">
            <a:blip r:embed="rId35" cstate="email">
              <a:extLst>
                <a:ext uri="{BEBA8EAE-BF5A-486C-A8C5-ECC9F3942E4B}">
                  <a14:imgProps xmlns:a14="http://schemas.microsoft.com/office/drawing/2010/main">
                    <a14:imgLayer r:embed="rId36">
                      <a14:imgEffect>
                        <a14:backgroundRemoval t="10000" b="90000" l="0" r="91915"/>
                      </a14:imgEffect>
                    </a14:imgLayer>
                  </a14:imgProps>
                </a:ext>
                <a:ext uri="{28A0092B-C50C-407E-A947-70E740481C1C}">
                  <a14:useLocalDpi xmlns:a14="http://schemas.microsoft.com/office/drawing/2010/main"/>
                </a:ext>
              </a:extLst>
            </a:blip>
            <a:srcRect/>
            <a:stretch/>
          </p:blipFill>
          <p:spPr>
            <a:xfrm rot="1554704">
              <a:off x="1775207" y="2626955"/>
              <a:ext cx="367810" cy="282127"/>
            </a:xfrm>
            <a:prstGeom prst="rect">
              <a:avLst/>
            </a:prstGeom>
          </p:spPr>
        </p:pic>
        <p:pic>
          <p:nvPicPr>
            <p:cNvPr id="1028" name="Picture 4" descr="Curtis LeMay (USAF).jpg"/>
            <p:cNvPicPr>
              <a:picLocks noChangeAspect="1" noChangeArrowheads="1"/>
            </p:cNvPicPr>
            <p:nvPr/>
          </p:nvPicPr>
          <p:blipFill rotWithShape="1">
            <a:blip r:embed="rId37" cstate="email">
              <a:extLst>
                <a:ext uri="{BEBA8EAE-BF5A-486C-A8C5-ECC9F3942E4B}">
                  <a14:imgProps xmlns:a14="http://schemas.microsoft.com/office/drawing/2010/main">
                    <a14:imgLayer r:embed="rId38">
                      <a14:imgEffect>
                        <a14:backgroundRemoval t="0" b="100000" l="0" r="100000">
                          <a14:foregroundMark x1="25175" y1="10366" x2="25175" y2="10366"/>
                          <a14:foregroundMark x1="7692" y1="75000" x2="98601" y2="75000"/>
                          <a14:foregroundMark x1="90909" y1="68293" x2="99301" y2="73171"/>
                          <a14:foregroundMark x1="85315" y1="65854" x2="85315" y2="65854"/>
                          <a14:foregroundMark x1="4196" y1="85366" x2="99301" y2="86585"/>
                          <a14:foregroundMark x1="98601" y1="96951" x2="62937" y2="99390"/>
                          <a14:backgroundMark x1="9790" y1="27439" x2="0" y2="71341"/>
                        </a14:backgroundRemoval>
                      </a14:imgEffect>
                    </a14:imgLayer>
                  </a14:imgProps>
                </a:ext>
                <a:ext uri="{28A0092B-C50C-407E-A947-70E740481C1C}">
                  <a14:useLocalDpi xmlns:a14="http://schemas.microsoft.com/office/drawing/2010/main"/>
                </a:ext>
              </a:extLst>
            </a:blip>
            <a:srcRect/>
            <a:stretch/>
          </p:blipFill>
          <p:spPr bwMode="auto">
            <a:xfrm>
              <a:off x="1959113" y="2584734"/>
              <a:ext cx="594375" cy="6840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dmiral George W. Anderson, Jr., USN, Chief of Naval Operations. Naval History and Heritage Command, Photographic Section."/>
            <p:cNvPicPr>
              <a:picLocks noChangeAspect="1" noChangeArrowheads="1"/>
            </p:cNvPicPr>
            <p:nvPr/>
          </p:nvPicPr>
          <p:blipFill rotWithShape="1">
            <a:blip r:embed="rId39" cstate="email">
              <a:extLst>
                <a:ext uri="{BEBA8EAE-BF5A-486C-A8C5-ECC9F3942E4B}">
                  <a14:imgProps xmlns:a14="http://schemas.microsoft.com/office/drawing/2010/main">
                    <a14:imgLayer r:embed="rId40">
                      <a14:imgEffect>
                        <a14:backgroundRemoval t="0" b="100000" l="0" r="100000">
                          <a14:foregroundMark x1="40714" y1="6173" x2="62857" y2="19136"/>
                          <a14:foregroundMark x1="67143" y1="30247" x2="67143" y2="38272"/>
                          <a14:foregroundMark x1="77143" y1="61728" x2="99286" y2="87654"/>
                          <a14:foregroundMark x1="55714" y1="90741" x2="77857" y2="97531"/>
                          <a14:foregroundMark x1="78571" y1="59259" x2="99286" y2="66049"/>
                          <a14:foregroundMark x1="5000" y1="72840" x2="28571" y2="63580"/>
                        </a14:backgroundRemoval>
                      </a14:imgEffect>
                    </a14:imgLayer>
                  </a14:imgProps>
                </a:ext>
                <a:ext uri="{28A0092B-C50C-407E-A947-70E740481C1C}">
                  <a14:useLocalDpi xmlns:a14="http://schemas.microsoft.com/office/drawing/2010/main"/>
                </a:ext>
              </a:extLst>
            </a:blip>
            <a:srcRect/>
            <a:stretch/>
          </p:blipFill>
          <p:spPr bwMode="auto">
            <a:xfrm>
              <a:off x="2391162" y="2584734"/>
              <a:ext cx="590792" cy="68407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5" descr="http://justanothermobilemonday.com/Wordpress/wp-content/uploads/2010/06/thoughtbubble.gif"/>
            <p:cNvPicPr>
              <a:picLocks noChangeAspect="1" noChangeArrowheads="1"/>
            </p:cNvPicPr>
            <p:nvPr/>
          </p:nvPicPr>
          <p:blipFill rotWithShape="1">
            <a:blip r:embed="rId21" cstate="email">
              <a:extLst>
                <a:ext uri="{BEBA8EAE-BF5A-486C-A8C5-ECC9F3942E4B}">
                  <a14:imgProps xmlns:a14="http://schemas.microsoft.com/office/drawing/2010/main">
                    <a14:imgLayer r:embed="rId22">
                      <a14:imgEffect>
                        <a14:backgroundRemoval t="3824" b="100000" l="0" r="97002">
                          <a14:foregroundMark x1="3854" y1="45294" x2="89507" y2="29412"/>
                          <a14:foregroundMark x1="26552" y1="81471" x2="76017" y2="10882"/>
                          <a14:foregroundMark x1="55889" y1="86471" x2="60600" y2="36176"/>
                          <a14:foregroundMark x1="72805" y1="74118" x2="64240" y2="38235"/>
                          <a14:foregroundMark x1="58458" y1="29118" x2="37045" y2="12941"/>
                          <a14:foregroundMark x1="44968" y1="29412" x2="14561" y2="23824"/>
                          <a14:foregroundMark x1="40685" y1="46176" x2="6638" y2="67647"/>
                          <a14:foregroundMark x1="51606" y1="57941" x2="44754" y2="83824"/>
                          <a14:foregroundMark x1="73019" y1="42941" x2="90792" y2="52353"/>
                          <a14:backgroundMark x1="76445" y1="84706" x2="91649" y2="99706"/>
                          <a14:backgroundMark x1="79443" y1="83529" x2="79443" y2="83529"/>
                        </a14:backgroundRemoval>
                      </a14:imgEffect>
                    </a14:imgLayer>
                  </a14:imgProps>
                </a:ext>
                <a:ext uri="{28A0092B-C50C-407E-A947-70E740481C1C}">
                  <a14:useLocalDpi xmlns:a14="http://schemas.microsoft.com/office/drawing/2010/main"/>
                </a:ext>
              </a:extLst>
            </a:blip>
            <a:srcRect/>
            <a:stretch/>
          </p:blipFill>
          <p:spPr bwMode="auto">
            <a:xfrm>
              <a:off x="3220721" y="1807681"/>
              <a:ext cx="1942337" cy="141801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5" descr="http://justanothermobilemonday.com/Wordpress/wp-content/uploads/2010/06/thoughtbubble.gif"/>
            <p:cNvPicPr>
              <a:picLocks noChangeAspect="1" noChangeArrowheads="1"/>
            </p:cNvPicPr>
            <p:nvPr/>
          </p:nvPicPr>
          <p:blipFill rotWithShape="1">
            <a:blip r:embed="rId41" cstate="email">
              <a:extLst>
                <a:ext uri="{BEBA8EAE-BF5A-486C-A8C5-ECC9F3942E4B}">
                  <a14:imgProps xmlns:a14="http://schemas.microsoft.com/office/drawing/2010/main">
                    <a14:imgLayer r:embed="rId42">
                      <a14:imgEffect>
                        <a14:backgroundRemoval t="0" b="97222" l="0" r="87681">
                          <a14:foregroundMark x1="13043" y1="22222" x2="13043" y2="22222"/>
                          <a14:foregroundMark x1="17391" y1="20370" x2="17391" y2="27778"/>
                          <a14:foregroundMark x1="41304" y1="50926" x2="43478" y2="56481"/>
                          <a14:foregroundMark x1="65942" y1="83333" x2="70290" y2="87037"/>
                        </a14:backgroundRemoval>
                      </a14:imgEffect>
                    </a14:imgLayer>
                  </a14:imgProps>
                </a:ext>
                <a:ext uri="{28A0092B-C50C-407E-A947-70E740481C1C}">
                  <a14:useLocalDpi xmlns:a14="http://schemas.microsoft.com/office/drawing/2010/main"/>
                </a:ext>
              </a:extLst>
            </a:blip>
            <a:srcRect/>
            <a:stretch/>
          </p:blipFill>
          <p:spPr bwMode="auto">
            <a:xfrm rot="6876700">
              <a:off x="2734863" y="2616988"/>
              <a:ext cx="576353" cy="450349"/>
            </a:xfrm>
            <a:prstGeom prst="rect">
              <a:avLst/>
            </a:prstGeom>
            <a:noFill/>
            <a:extLst>
              <a:ext uri="{909E8E84-426E-40dd-AFC4-6F175D3DCCD1}">
                <a14:hiddenFill xmlns:a14="http://schemas.microsoft.com/office/drawing/2010/main">
                  <a:solidFill>
                    <a:srgbClr val="FFFFFF"/>
                  </a:solidFill>
                </a14:hiddenFill>
              </a:ext>
            </a:extLst>
          </p:spPr>
        </p:pic>
      </p:grpSp>
      <p:pic>
        <p:nvPicPr>
          <p:cNvPr id="34" name="Picture 25" descr="http://justanothermobilemonday.com/Wordpress/wp-content/uploads/2010/06/thoughtbubble.gif"/>
          <p:cNvPicPr>
            <a:picLocks noChangeAspect="1" noChangeArrowheads="1"/>
          </p:cNvPicPr>
          <p:nvPr/>
        </p:nvPicPr>
        <p:blipFill rotWithShape="1">
          <a:blip r:embed="rId21" cstate="email">
            <a:extLst>
              <a:ext uri="{BEBA8EAE-BF5A-486C-A8C5-ECC9F3942E4B}">
                <a14:imgProps xmlns:a14="http://schemas.microsoft.com/office/drawing/2010/main">
                  <a14:imgLayer r:embed="rId22">
                    <a14:imgEffect>
                      <a14:backgroundRemoval t="3824" b="100000" l="0" r="97002">
                        <a14:foregroundMark x1="3854" y1="45294" x2="89507" y2="29412"/>
                        <a14:foregroundMark x1="26552" y1="81471" x2="76017" y2="10882"/>
                        <a14:foregroundMark x1="55889" y1="86471" x2="60600" y2="36176"/>
                        <a14:foregroundMark x1="72805" y1="74118" x2="64240" y2="38235"/>
                        <a14:foregroundMark x1="58458" y1="29118" x2="37045" y2="12941"/>
                        <a14:foregroundMark x1="44968" y1="29412" x2="14561" y2="23824"/>
                        <a14:foregroundMark x1="40685" y1="46176" x2="6638" y2="67647"/>
                        <a14:foregroundMark x1="51606" y1="57941" x2="44754" y2="83824"/>
                        <a14:foregroundMark x1="73019" y1="42941" x2="90792" y2="52353"/>
                        <a14:backgroundMark x1="76445" y1="84706" x2="91649" y2="99706"/>
                        <a14:backgroundMark x1="79443" y1="83529" x2="79443" y2="83529"/>
                      </a14:backgroundRemoval>
                    </a14:imgEffect>
                  </a14:imgLayer>
                </a14:imgProps>
              </a:ext>
              <a:ext uri="{28A0092B-C50C-407E-A947-70E740481C1C}">
                <a14:useLocalDpi xmlns:a14="http://schemas.microsoft.com/office/drawing/2010/main"/>
              </a:ext>
            </a:extLst>
          </a:blip>
          <a:srcRect/>
          <a:stretch/>
        </p:blipFill>
        <p:spPr bwMode="auto">
          <a:xfrm>
            <a:off x="4779995" y="-51161"/>
            <a:ext cx="1942337" cy="141801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5" descr="http://justanothermobilemonday.com/Wordpress/wp-content/uploads/2010/06/thoughtbubble.gif"/>
          <p:cNvPicPr>
            <a:picLocks noChangeAspect="1" noChangeArrowheads="1"/>
          </p:cNvPicPr>
          <p:nvPr/>
        </p:nvPicPr>
        <p:blipFill rotWithShape="1">
          <a:blip r:embed="rId43" cstate="email">
            <a:extLst>
              <a:ext uri="{BEBA8EAE-BF5A-486C-A8C5-ECC9F3942E4B}">
                <a14:imgProps xmlns:a14="http://schemas.microsoft.com/office/drawing/2010/main">
                  <a14:imgLayer r:embed="rId44">
                    <a14:imgEffect>
                      <a14:backgroundRemoval t="0" b="97368" l="0" r="87755">
                        <a14:foregroundMark x1="13265" y1="22368" x2="13265" y2="22368"/>
                        <a14:foregroundMark x1="17347" y1="21053" x2="17347" y2="27632"/>
                        <a14:foregroundMark x1="40816" y1="51316" x2="43878" y2="56579"/>
                        <a14:foregroundMark x1="66327" y1="82895" x2="70408" y2="86842"/>
                      </a14:backgroundRemoval>
                    </a14:imgEffect>
                  </a14:imgLayer>
                </a14:imgProps>
              </a:ext>
              <a:ext uri="{28A0092B-C50C-407E-A947-70E740481C1C}">
                <a14:useLocalDpi xmlns:a14="http://schemas.microsoft.com/office/drawing/2010/main"/>
              </a:ext>
            </a:extLst>
          </a:blip>
          <a:srcRect/>
          <a:stretch/>
        </p:blipFill>
        <p:spPr bwMode="auto">
          <a:xfrm rot="5400000">
            <a:off x="4943777" y="1230616"/>
            <a:ext cx="408045" cy="318837"/>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5" descr="http://justanothermobilemonday.com/Wordpress/wp-content/uploads/2010/06/thoughtbubble.gif"/>
          <p:cNvPicPr>
            <a:picLocks noChangeAspect="1" noChangeArrowheads="1"/>
          </p:cNvPicPr>
          <p:nvPr/>
        </p:nvPicPr>
        <p:blipFill rotWithShape="1">
          <a:blip r:embed="rId21" cstate="email">
            <a:extLst>
              <a:ext uri="{BEBA8EAE-BF5A-486C-A8C5-ECC9F3942E4B}">
                <a14:imgProps xmlns:a14="http://schemas.microsoft.com/office/drawing/2010/main">
                  <a14:imgLayer r:embed="rId22">
                    <a14:imgEffect>
                      <a14:backgroundRemoval t="3824" b="100000" l="0" r="97002">
                        <a14:foregroundMark x1="3854" y1="45294" x2="89507" y2="29412"/>
                        <a14:foregroundMark x1="26552" y1="81471" x2="76017" y2="10882"/>
                        <a14:foregroundMark x1="55889" y1="86471" x2="60600" y2="36176"/>
                        <a14:foregroundMark x1="72805" y1="74118" x2="64240" y2="38235"/>
                        <a14:foregroundMark x1="58458" y1="29118" x2="37045" y2="12941"/>
                        <a14:foregroundMark x1="44968" y1="29412" x2="14561" y2="23824"/>
                        <a14:foregroundMark x1="40685" y1="46176" x2="6638" y2="67647"/>
                        <a14:foregroundMark x1="51606" y1="57941" x2="44754" y2="83824"/>
                        <a14:foregroundMark x1="73019" y1="42941" x2="90792" y2="52353"/>
                        <a14:backgroundMark x1="76445" y1="84706" x2="91649" y2="99706"/>
                        <a14:backgroundMark x1="79443" y1="83529" x2="79443" y2="83529"/>
                      </a14:backgroundRemoval>
                    </a14:imgEffect>
                  </a14:imgLayer>
                </a14:imgProps>
              </a:ext>
              <a:ext uri="{28A0092B-C50C-407E-A947-70E740481C1C}">
                <a14:useLocalDpi xmlns:a14="http://schemas.microsoft.com/office/drawing/2010/main"/>
              </a:ext>
            </a:extLst>
          </a:blip>
          <a:srcRect/>
          <a:stretch/>
        </p:blipFill>
        <p:spPr bwMode="auto">
          <a:xfrm>
            <a:off x="1216713" y="4569278"/>
            <a:ext cx="1942337" cy="141801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5" descr="http://justanothermobilemonday.com/Wordpress/wp-content/uploads/2010/06/thoughtbubble.gif"/>
          <p:cNvPicPr>
            <a:picLocks noChangeAspect="1" noChangeArrowheads="1"/>
          </p:cNvPicPr>
          <p:nvPr/>
        </p:nvPicPr>
        <p:blipFill rotWithShape="1">
          <a:blip r:embed="rId45" cstate="email">
            <a:extLst>
              <a:ext uri="{BEBA8EAE-BF5A-486C-A8C5-ECC9F3942E4B}">
                <a14:imgProps xmlns:a14="http://schemas.microsoft.com/office/drawing/2010/main">
                  <a14:imgLayer r:embed="rId46">
                    <a14:imgEffect>
                      <a14:backgroundRemoval t="0" b="97143" l="0" r="87963">
                        <a14:foregroundMark x1="12963" y1="22857" x2="12963" y2="22857"/>
                        <a14:foregroundMark x1="17593" y1="20952" x2="17593" y2="27619"/>
                        <a14:foregroundMark x1="41667" y1="50476" x2="43519" y2="57143"/>
                        <a14:foregroundMark x1="66667" y1="83810" x2="70370" y2="86667"/>
                      </a14:backgroundRemoval>
                    </a14:imgEffect>
                  </a14:imgLayer>
                </a14:imgProps>
              </a:ext>
              <a:ext uri="{28A0092B-C50C-407E-A947-70E740481C1C}">
                <a14:useLocalDpi xmlns:a14="http://schemas.microsoft.com/office/drawing/2010/main"/>
              </a:ext>
            </a:extLst>
          </a:blip>
          <a:srcRect/>
          <a:stretch/>
        </p:blipFill>
        <p:spPr bwMode="auto">
          <a:xfrm rot="6552344">
            <a:off x="819022" y="5378882"/>
            <a:ext cx="451893" cy="43906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5" descr="http://justanothermobilemonday.com/Wordpress/wp-content/uploads/2010/06/thoughtbubble.gif"/>
          <p:cNvPicPr>
            <a:picLocks noChangeAspect="1" noChangeArrowheads="1"/>
          </p:cNvPicPr>
          <p:nvPr/>
        </p:nvPicPr>
        <p:blipFill rotWithShape="1">
          <a:blip r:embed="rId47" cstate="email">
            <a:extLst>
              <a:ext uri="{BEBA8EAE-BF5A-486C-A8C5-ECC9F3942E4B}">
                <a14:imgProps xmlns:a14="http://schemas.microsoft.com/office/drawing/2010/main">
                  <a14:imgLayer r:embed="rId48">
                    <a14:imgEffect>
                      <a14:backgroundRemoval t="3983" b="100000" l="0" r="96970">
                        <a14:foregroundMark x1="3788" y1="45493" x2="89583" y2="29560"/>
                        <a14:foregroundMark x1="26515" y1="81551" x2="76136" y2="10901"/>
                        <a14:foregroundMark x1="55871" y1="86583" x2="60606" y2="36268"/>
                        <a14:foregroundMark x1="72727" y1="74423" x2="64205" y2="38155"/>
                        <a14:foregroundMark x1="58523" y1="29140" x2="36932" y2="12998"/>
                        <a14:foregroundMark x1="45076" y1="29560" x2="14583" y2="23899"/>
                        <a14:foregroundMark x1="40720" y1="46331" x2="6629" y2="67715"/>
                        <a14:foregroundMark x1="51705" y1="58071" x2="44697" y2="83857"/>
                        <a14:foregroundMark x1="72917" y1="42977" x2="90909" y2="52411"/>
                        <a14:backgroundMark x1="76515" y1="84696" x2="91667" y2="99790"/>
                        <a14:backgroundMark x1="79356" y1="83648" x2="79356" y2="83648"/>
                      </a14:backgroundRemoval>
                    </a14:imgEffect>
                  </a14:imgLayer>
                </a14:imgProps>
              </a:ext>
              <a:ext uri="{28A0092B-C50C-407E-A947-70E740481C1C}">
                <a14:useLocalDpi xmlns:a14="http://schemas.microsoft.com/office/drawing/2010/main"/>
              </a:ext>
            </a:extLst>
          </a:blip>
          <a:srcRect/>
          <a:stretch/>
        </p:blipFill>
        <p:spPr bwMode="auto">
          <a:xfrm>
            <a:off x="5938791" y="1292898"/>
            <a:ext cx="2192080" cy="198227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5" descr="http://justanothermobilemonday.com/Wordpress/wp-content/uploads/2010/06/thoughtbubble.gif"/>
          <p:cNvPicPr>
            <a:picLocks noChangeAspect="1" noChangeArrowheads="1"/>
          </p:cNvPicPr>
          <p:nvPr/>
        </p:nvPicPr>
        <p:blipFill rotWithShape="1">
          <a:blip r:embed="rId49" cstate="email">
            <a:extLst>
              <a:ext uri="{BEBA8EAE-BF5A-486C-A8C5-ECC9F3942E4B}">
                <a14:imgProps xmlns:a14="http://schemas.microsoft.com/office/drawing/2010/main">
                  <a14:imgLayer r:embed="rId50">
                    <a14:imgEffect>
                      <a14:backgroundRemoval t="0" b="97143" l="0" r="87586">
                        <a14:foregroundMark x1="13793" y1="22143" x2="13793" y2="22143"/>
                        <a14:foregroundMark x1="17241" y1="20714" x2="17931" y2="27857"/>
                        <a14:foregroundMark x1="41379" y1="50714" x2="44138" y2="57143"/>
                        <a14:foregroundMark x1="66207" y1="83571" x2="71034" y2="87143"/>
                      </a14:backgroundRemoval>
                    </a14:imgEffect>
                  </a14:imgLayer>
                </a14:imgProps>
              </a:ext>
              <a:ext uri="{28A0092B-C50C-407E-A947-70E740481C1C}">
                <a14:useLocalDpi xmlns:a14="http://schemas.microsoft.com/office/drawing/2010/main"/>
              </a:ext>
            </a:extLst>
          </a:blip>
          <a:srcRect/>
          <a:stretch/>
        </p:blipFill>
        <p:spPr bwMode="auto">
          <a:xfrm rot="16200000">
            <a:off x="7655217" y="1000289"/>
            <a:ext cx="602318" cy="58521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643743" y="2001152"/>
            <a:ext cx="1008112" cy="338554"/>
          </a:xfrm>
          <a:prstGeom prst="rect">
            <a:avLst/>
          </a:prstGeom>
          <a:noFill/>
        </p:spPr>
        <p:txBody>
          <a:bodyPr wrap="square" rtlCol="0">
            <a:spAutoFit/>
          </a:bodyPr>
          <a:lstStyle/>
          <a:p>
            <a:pPr algn="ctr"/>
            <a:r>
              <a:rPr lang="en-GB" sz="800" b="1">
                <a:solidFill>
                  <a:srgbClr val="FE0301"/>
                </a:solidFill>
                <a:latin typeface="Verdana" panose="020B0604030504040204" pitchFamily="34" charset="0"/>
                <a:ea typeface="Verdana" panose="020B0604030504040204" pitchFamily="34" charset="0"/>
                <a:cs typeface="Verdana" panose="020B0604030504040204" pitchFamily="34" charset="0"/>
              </a:rPr>
              <a:t>DEMOCRATIC</a:t>
            </a:r>
            <a:r>
              <a:rPr lang="en-GB" sz="800" b="1">
                <a:latin typeface="Verdana" panose="020B0604030504040204" pitchFamily="34" charset="0"/>
                <a:ea typeface="Verdana" panose="020B0604030504040204" pitchFamily="34" charset="0"/>
                <a:cs typeface="Verdana" panose="020B0604030504040204" pitchFamily="34" charset="0"/>
              </a:rPr>
              <a:t> </a:t>
            </a:r>
            <a:r>
              <a:rPr lang="en-GB" sz="800" b="1">
                <a:solidFill>
                  <a:srgbClr val="021ABB"/>
                </a:solidFill>
                <a:latin typeface="Verdana" panose="020B0604030504040204" pitchFamily="34" charset="0"/>
                <a:ea typeface="Verdana" panose="020B0604030504040204" pitchFamily="34" charset="0"/>
                <a:cs typeface="Verdana" panose="020B0604030504040204" pitchFamily="34" charset="0"/>
              </a:rPr>
              <a:t>PARTY</a:t>
            </a:r>
          </a:p>
        </p:txBody>
      </p:sp>
      <p:pic>
        <p:nvPicPr>
          <p:cNvPr id="7" name="Picture 4" descr="Picture"/>
          <p:cNvPicPr>
            <a:picLocks noChangeAspect="1" noChangeArrowheads="1"/>
          </p:cNvPicPr>
          <p:nvPr/>
        </p:nvPicPr>
        <p:blipFill>
          <a:blip r:embed="rId51" cstate="email">
            <a:extLst>
              <a:ext uri="{28A0092B-C50C-407E-A947-70E740481C1C}">
                <a14:useLocalDpi xmlns:a14="http://schemas.microsoft.com/office/drawing/2010/main"/>
              </a:ext>
            </a:extLst>
          </a:blip>
          <a:srcRect/>
          <a:stretch>
            <a:fillRect/>
          </a:stretch>
        </p:blipFill>
        <p:spPr bwMode="auto">
          <a:xfrm>
            <a:off x="3973372" y="2598819"/>
            <a:ext cx="1197255" cy="1874297"/>
          </a:xfrm>
          <a:prstGeom prst="rect">
            <a:avLst/>
          </a:prstGeom>
          <a:noFill/>
          <a:ln w="38100">
            <a:solidFill>
              <a:srgbClr val="FFC000"/>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52">
            <p14:nvContentPartPr>
              <p14:cNvPr id="8" name="Ink 7"/>
              <p14:cNvContentPartPr/>
              <p14:nvPr/>
            </p14:nvContentPartPr>
            <p14:xfrm>
              <a:off x="35640" y="169560"/>
              <a:ext cx="8921160" cy="6581520"/>
            </p14:xfrm>
          </p:contentPart>
        </mc:Choice>
        <mc:Fallback xmlns="">
          <p:pic>
            <p:nvPicPr>
              <p:cNvPr id="8" name="Ink 7"/>
              <p:cNvPicPr/>
              <p:nvPr/>
            </p:nvPicPr>
            <p:blipFill>
              <a:blip r:embed="rId53"/>
              <a:stretch>
                <a:fillRect/>
              </a:stretch>
            </p:blipFill>
            <p:spPr>
              <a:xfrm>
                <a:off x="26280" y="160200"/>
                <a:ext cx="8939880" cy="6600240"/>
              </a:xfrm>
              <a:prstGeom prst="rect">
                <a:avLst/>
              </a:prstGeom>
            </p:spPr>
          </p:pic>
        </mc:Fallback>
      </mc:AlternateContent>
    </p:spTree>
    <p:extLst>
      <p:ext uri="{BB962C8B-B14F-4D97-AF65-F5344CB8AC3E}">
        <p14:creationId xmlns:p14="http://schemas.microsoft.com/office/powerpoint/2010/main" val="14162155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02CEC30-D6DA-4B7E-9E47-2734544A643A}"/>
              </a:ext>
            </a:extLst>
          </p:cNvPr>
          <p:cNvPicPr>
            <a:picLocks noChangeAspect="1"/>
          </p:cNvPicPr>
          <p:nvPr/>
        </p:nvPicPr>
        <p:blipFill rotWithShape="1">
          <a:blip r:embed="rId2"/>
          <a:srcRect l="16841" t="17503" r="37619" b="27830"/>
          <a:stretch/>
        </p:blipFill>
        <p:spPr>
          <a:xfrm>
            <a:off x="0" y="0"/>
            <a:ext cx="9296400" cy="6974896"/>
          </a:xfrm>
          <a:prstGeom prst="rect">
            <a:avLst/>
          </a:prstGeom>
        </p:spPr>
      </p:pic>
    </p:spTree>
    <p:extLst>
      <p:ext uri="{BB962C8B-B14F-4D97-AF65-F5344CB8AC3E}">
        <p14:creationId xmlns:p14="http://schemas.microsoft.com/office/powerpoint/2010/main" val="41221177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D12AB02F-7029-4D0D-B8E8-BE93E6B5F4D1}"/>
              </a:ext>
            </a:extLst>
          </p:cNvPr>
          <p:cNvPicPr>
            <a:picLocks noChangeAspect="1"/>
          </p:cNvPicPr>
          <p:nvPr/>
        </p:nvPicPr>
        <p:blipFill rotWithShape="1">
          <a:blip r:embed="rId2"/>
          <a:srcRect l="16490" t="15512" r="38736" b="30739"/>
          <a:stretch/>
        </p:blipFill>
        <p:spPr>
          <a:xfrm>
            <a:off x="0" y="0"/>
            <a:ext cx="9296400" cy="6974896"/>
          </a:xfrm>
          <a:prstGeom prst="rect">
            <a:avLst/>
          </a:prstGeom>
        </p:spPr>
      </p:pic>
    </p:spTree>
    <p:extLst>
      <p:ext uri="{BB962C8B-B14F-4D97-AF65-F5344CB8AC3E}">
        <p14:creationId xmlns:p14="http://schemas.microsoft.com/office/powerpoint/2010/main" val="37452046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B6B43A7-7E09-423C-AEDF-8116EA785DFB}"/>
              </a:ext>
            </a:extLst>
          </p:cNvPr>
          <p:cNvPicPr>
            <a:picLocks noChangeAspect="1"/>
          </p:cNvPicPr>
          <p:nvPr/>
        </p:nvPicPr>
        <p:blipFill rotWithShape="1">
          <a:blip r:embed="rId2"/>
          <a:srcRect l="16241" t="20778" r="36525" b="28030"/>
          <a:stretch/>
        </p:blipFill>
        <p:spPr>
          <a:xfrm>
            <a:off x="0" y="0"/>
            <a:ext cx="10124288" cy="6858000"/>
          </a:xfrm>
          <a:prstGeom prst="rect">
            <a:avLst/>
          </a:prstGeom>
        </p:spPr>
      </p:pic>
    </p:spTree>
    <p:extLst>
      <p:ext uri="{BB962C8B-B14F-4D97-AF65-F5344CB8AC3E}">
        <p14:creationId xmlns:p14="http://schemas.microsoft.com/office/powerpoint/2010/main" val="3381093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0914231E-99DC-4E8F-A61A-DBB973E50BB9}"/>
              </a:ext>
            </a:extLst>
          </p:cNvPr>
          <p:cNvPicPr>
            <a:picLocks noChangeAspect="1"/>
          </p:cNvPicPr>
          <p:nvPr/>
        </p:nvPicPr>
        <p:blipFill rotWithShape="1">
          <a:blip r:embed="rId2"/>
          <a:srcRect l="13473" t="17443" r="27639" b="11890"/>
          <a:stretch/>
        </p:blipFill>
        <p:spPr>
          <a:xfrm>
            <a:off x="0" y="0"/>
            <a:ext cx="9144000" cy="6858000"/>
          </a:xfrm>
          <a:prstGeom prst="rect">
            <a:avLst/>
          </a:prstGeom>
        </p:spPr>
      </p:pic>
    </p:spTree>
    <p:extLst>
      <p:ext uri="{BB962C8B-B14F-4D97-AF65-F5344CB8AC3E}">
        <p14:creationId xmlns:p14="http://schemas.microsoft.com/office/powerpoint/2010/main" val="2609406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203052" y="0"/>
            <a:ext cx="2011988" cy="1460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descr="http://ak5.picdn.net/shutterstock/videos/1339882/preview/stock-footage-soviet-flag-flying-in-the-sky.jpg"/>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backgroundRemoval t="9821" b="76339" l="11250" r="90000"/>
                    </a14:imgEffect>
                  </a14:imgLayer>
                </a14:imgProps>
              </a:ext>
              <a:ext uri="{28A0092B-C50C-407E-A947-70E740481C1C}">
                <a14:useLocalDpi xmlns:a14="http://schemas.microsoft.com/office/drawing/2010/main"/>
              </a:ext>
            </a:extLst>
          </a:blip>
          <a:srcRect l="25417" t="22606" r="20553" b="22116"/>
          <a:stretch/>
        </p:blipFill>
        <p:spPr bwMode="auto">
          <a:xfrm flipH="1">
            <a:off x="3501950" y="2765453"/>
            <a:ext cx="5642050" cy="323258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http://fraufiber.files.wordpress.com/2011/07/american-flag-640x480_20100624114240_320_240.jpg"/>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backgroundRemoval t="7500" b="90000" l="10000" r="93438">
                        <a14:foregroundMark x1="37188" y1="21250" x2="25000" y2="22917"/>
                        <a14:foregroundMark x1="86875" y1="32917" x2="86875" y2="32917"/>
                      </a14:backgroundRemoval>
                    </a14:imgEffect>
                  </a14:imgLayer>
                </a14:imgProps>
              </a:ext>
              <a:ext uri="{28A0092B-C50C-407E-A947-70E740481C1C}">
                <a14:useLocalDpi xmlns:a14="http://schemas.microsoft.com/office/drawing/2010/main"/>
              </a:ext>
            </a:extLst>
          </a:blip>
          <a:srcRect l="16461" t="22576" r="5438" b="12465"/>
          <a:stretch/>
        </p:blipFill>
        <p:spPr bwMode="auto">
          <a:xfrm>
            <a:off x="0" y="0"/>
            <a:ext cx="4179122" cy="260687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http://turkishbasics.com/images/turkish-flag-against-water.jpg"/>
          <p:cNvPicPr>
            <a:picLocks noChangeAspect="1" noChangeArrowheads="1"/>
          </p:cNvPicPr>
          <p:nvPr/>
        </p:nvPicPr>
        <p:blipFill rotWithShape="1">
          <a:blip r:embed="rId7" cstate="email">
            <a:extLst>
              <a:ext uri="{BEBA8EAE-BF5A-486C-A8C5-ECC9F3942E4B}">
                <a14:imgProps xmlns:a14="http://schemas.microsoft.com/office/drawing/2010/main">
                  <a14:imgLayer r:embed="rId8">
                    <a14:imgEffect>
                      <a14:backgroundRemoval t="0" b="90000" l="4375" r="90000"/>
                    </a14:imgEffect>
                  </a14:imgLayer>
                </a14:imgProps>
              </a:ext>
              <a:ext uri="{28A0092B-C50C-407E-A947-70E740481C1C}">
                <a14:useLocalDpi xmlns:a14="http://schemas.microsoft.com/office/drawing/2010/main"/>
              </a:ext>
            </a:extLst>
          </a:blip>
          <a:srcRect l="15596"/>
          <a:stretch/>
        </p:blipFill>
        <p:spPr bwMode="auto">
          <a:xfrm>
            <a:off x="-43155" y="4491167"/>
            <a:ext cx="1489044" cy="132314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JFK AP"/>
          <p:cNvPicPr>
            <a:picLocks noChangeAspect="1" noChangeArrowheads="1"/>
          </p:cNvPicPr>
          <p:nvPr/>
        </p:nvPicPr>
        <p:blipFill rotWithShape="1">
          <a:blip r:embed="rId9" cstate="email">
            <a:extLst>
              <a:ext uri="{BEBA8EAE-BF5A-486C-A8C5-ECC9F3942E4B}">
                <a14:imgProps xmlns:a14="http://schemas.microsoft.com/office/drawing/2010/main">
                  <a14:imgLayer r:embed="rId10">
                    <a14:imgEffect>
                      <a14:backgroundRemoval t="0" b="99722" l="10000" r="90000">
                        <a14:foregroundMark x1="51667" y1="86111" x2="51250" y2="98333"/>
                        <a14:foregroundMark x1="54792" y1="97500" x2="54792" y2="97500"/>
                        <a14:foregroundMark x1="86667" y1="89722" x2="17917" y2="86944"/>
                        <a14:foregroundMark x1="31250" y1="71944" x2="31250" y2="71944"/>
                        <a14:foregroundMark x1="22292" y1="71944" x2="89583" y2="75000"/>
                        <a14:foregroundMark x1="87500" y1="93889" x2="88750" y2="85000"/>
                        <a14:foregroundMark x1="88750" y1="96111" x2="88750" y2="96111"/>
                        <a14:backgroundMark x1="38125" y1="61389" x2="22083" y2="39444"/>
                        <a14:backgroundMark x1="37500" y1="3056" x2="87500" y2="2778"/>
                        <a14:backgroundMark x1="32917" y1="3056" x2="32917" y2="3056"/>
                        <a14:backgroundMark x1="36250" y1="6944" x2="29792" y2="20833"/>
                        <a14:backgroundMark x1="66667" y1="8611" x2="66667" y2="8611"/>
                        <a14:backgroundMark x1="66875" y1="11111" x2="66875" y2="11111"/>
                      </a14:backgroundRemoval>
                    </a14:imgEffect>
                  </a14:imgLayer>
                </a14:imgProps>
              </a:ext>
              <a:ext uri="{28A0092B-C50C-407E-A947-70E740481C1C}">
                <a14:useLocalDpi xmlns:a14="http://schemas.microsoft.com/office/drawing/2010/main"/>
              </a:ext>
            </a:extLst>
          </a:blip>
          <a:srcRect l="25655" r="18789" b="4458"/>
          <a:stretch/>
        </p:blipFill>
        <p:spPr bwMode="auto">
          <a:xfrm>
            <a:off x="-23566" y="2001152"/>
            <a:ext cx="1100741" cy="141974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encrypted-tbn0.gstatic.com/images?q=tbn:ANd9GcSbYNZ4yiqeFD1HA14K61cxD2tvW1ZX625153A2hQQA60Rhd32c"/>
          <p:cNvPicPr>
            <a:picLocks noChangeAspect="1" noChangeArrowheads="1"/>
          </p:cNvPicPr>
          <p:nvPr/>
        </p:nvPicPr>
        <p:blipFill rotWithShape="1">
          <a:blip r:embed="rId11" cstate="email">
            <a:extLst>
              <a:ext uri="{BEBA8EAE-BF5A-486C-A8C5-ECC9F3942E4B}">
                <a14:imgProps xmlns:a14="http://schemas.microsoft.com/office/drawing/2010/main">
                  <a14:imgLayer r:embed="rId12">
                    <a14:imgEffect>
                      <a14:backgroundRemoval t="1310" b="89956" l="9955" r="89593">
                        <a14:foregroundMark x1="10860" y1="56332" x2="89140" y2="61572"/>
                        <a14:foregroundMark x1="38009" y1="43668" x2="31222" y2="89520"/>
                        <a14:foregroundMark x1="11312" y1="88646" x2="86878" y2="56769"/>
                        <a14:foregroundMark x1="87330" y1="55022" x2="64706" y2="48035"/>
                        <a14:foregroundMark x1="12670" y1="59825" x2="48416" y2="85153"/>
                        <a14:foregroundMark x1="86878" y1="86900" x2="64706" y2="70742"/>
                        <a14:foregroundMark x1="60633" y1="85590" x2="82805" y2="63319"/>
                        <a14:foregroundMark x1="74208" y1="81223" x2="67873" y2="86900"/>
                        <a14:foregroundMark x1="74661" y1="87773" x2="86425" y2="72052"/>
                        <a14:foregroundMark x1="15385" y1="69432" x2="15385" y2="69432"/>
                        <a14:foregroundMark x1="12670" y1="72052" x2="45249" y2="87336"/>
                        <a14:foregroundMark x1="10860" y1="61572" x2="11312" y2="86463"/>
                        <a14:foregroundMark x1="86425" y1="80349" x2="88235" y2="56769"/>
                        <a14:foregroundMark x1="15837" y1="88210" x2="88235" y2="88646"/>
                      </a14:backgroundRemoval>
                    </a14:imgEffect>
                  </a14:imgLayer>
                </a14:imgProps>
              </a:ext>
              <a:ext uri="{28A0092B-C50C-407E-A947-70E740481C1C}">
                <a14:useLocalDpi xmlns:a14="http://schemas.microsoft.com/office/drawing/2010/main"/>
              </a:ext>
            </a:extLst>
          </a:blip>
          <a:srcRect l="27615" r="21047" b="31059"/>
          <a:stretch/>
        </p:blipFill>
        <p:spPr bwMode="auto">
          <a:xfrm flipH="1">
            <a:off x="6722332" y="5363074"/>
            <a:ext cx="1100740" cy="1531699"/>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Inonu Ismet.jpg"/>
          <p:cNvPicPr>
            <a:picLocks noChangeAspect="1" noChangeArrowheads="1"/>
          </p:cNvPicPr>
          <p:nvPr/>
        </p:nvPicPr>
        <p:blipFill rotWithShape="1">
          <a:blip r:embed="rId13" cstate="email">
            <a:extLst>
              <a:ext uri="{BEBA8EAE-BF5A-486C-A8C5-ECC9F3942E4B}">
                <a14:imgProps xmlns:a14="http://schemas.microsoft.com/office/drawing/2010/main">
                  <a14:imgLayer r:embed="rId14">
                    <a14:imgEffect>
                      <a14:backgroundRemoval t="341" b="89761" l="10000" r="90000">
                        <a14:foregroundMark x1="47727" y1="2389" x2="51818" y2="86689"/>
                        <a14:foregroundMark x1="11818" y1="87713" x2="87727" y2="63140"/>
                        <a14:foregroundMark x1="85909" y1="87713" x2="10455" y2="65529"/>
                        <a14:foregroundMark x1="86818" y1="85324" x2="88182" y2="65870"/>
                        <a14:foregroundMark x1="76818" y1="88737" x2="32273" y2="88396"/>
                        <a14:foregroundMark x1="29091" y1="16041" x2="40455" y2="3754"/>
                        <a14:foregroundMark x1="74545" y1="23208" x2="67727" y2="9215"/>
                        <a14:foregroundMark x1="60000" y1="4096" x2="64545" y2="6826"/>
                        <a14:foregroundMark x1="67727" y1="8191" x2="64545" y2="6485"/>
                        <a14:foregroundMark x1="36818" y1="5461" x2="30000" y2="10922"/>
                        <a14:backgroundMark x1="39091" y1="1024" x2="60000" y2="341"/>
                      </a14:backgroundRemoval>
                    </a14:imgEffect>
                  </a14:imgLayer>
                </a14:imgProps>
              </a:ext>
              <a:ext uri="{28A0092B-C50C-407E-A947-70E740481C1C}">
                <a14:useLocalDpi xmlns:a14="http://schemas.microsoft.com/office/drawing/2010/main"/>
              </a:ext>
            </a:extLst>
          </a:blip>
          <a:srcRect l="11062" r="9862" b="19378"/>
          <a:stretch/>
        </p:blipFill>
        <p:spPr bwMode="auto">
          <a:xfrm>
            <a:off x="-37408" y="5326301"/>
            <a:ext cx="1155107" cy="1568472"/>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Fidel Castro"/>
          <p:cNvPicPr>
            <a:picLocks noChangeAspect="1" noChangeArrowheads="1"/>
          </p:cNvPicPr>
          <p:nvPr/>
        </p:nvPicPr>
        <p:blipFill rotWithShape="1">
          <a:blip r:embed="rId15" cstate="email">
            <a:extLst>
              <a:ext uri="{BEBA8EAE-BF5A-486C-A8C5-ECC9F3942E4B}">
                <a14:imgProps xmlns:a14="http://schemas.microsoft.com/office/drawing/2010/main">
                  <a14:imgLayer r:embed="rId16">
                    <a14:imgEffect>
                      <a14:backgroundRemoval t="10000" b="99286" l="2804" r="89720">
                        <a14:foregroundMark x1="51402" y1="14286" x2="16822" y2="38571"/>
                        <a14:foregroundMark x1="16822" y1="38571" x2="51402" y2="12857"/>
                        <a14:foregroundMark x1="51402" y1="12857" x2="72890" y2="29736"/>
                        <a14:foregroundMark x1="72419" y1="78503" x2="16822" y2="94286"/>
                        <a14:foregroundMark x1="16103" y1="65149" x2="15888" y2="56429"/>
                        <a14:foregroundMark x1="16822" y1="94286" x2="16488" y2="80760"/>
                        <a14:foregroundMark x1="15888" y1="56429" x2="15888" y2="56429"/>
                        <a14:foregroundMark x1="69076" y1="95076" x2="48598" y2="90000"/>
                        <a14:foregroundMark x1="2804" y1="79286" x2="3738" y2="99286"/>
                        <a14:foregroundMark x1="31776" y1="10000" x2="3738" y2="41429"/>
                        <a14:foregroundMark x1="81016" y1="71610" x2="85047" y2="59286"/>
                        <a14:foregroundMark x1="83764" y1="72170" x2="85047" y2="67857"/>
                        <a14:backgroundMark x1="3738" y1="66429" x2="0" y2="56429"/>
                        <a14:backgroundMark x1="13084" y1="64286" x2="0" y2="75714"/>
                        <a14:backgroundMark x1="12150" y1="65000" x2="1869" y2="60000"/>
                        <a14:backgroundMark x1="12150" y1="67143" x2="11215" y2="67857"/>
                        <a14:backgroundMark x1="10280" y1="69286" x2="1869" y2="74286"/>
                        <a14:backgroundMark x1="14019" y1="69286" x2="12150" y2="64286"/>
                        <a14:backgroundMark x1="11215" y1="69286" x2="13084" y2="70000"/>
                        <a14:backgroundMark x1="88592" y1="61773" x2="90654" y2="57143"/>
                        <a14:backgroundMark x1="75701" y1="90714" x2="78149" y2="85218"/>
                        <a14:backgroundMark x1="90654" y1="57143" x2="93458" y2="93571"/>
                        <a14:backgroundMark x1="93458" y1="93571" x2="81308" y2="90714"/>
                        <a14:backgroundMark x1="76445" y1="92333" x2="92523" y2="96429"/>
                        <a14:backgroundMark x1="73645" y1="91620" x2="76062" y2="92236"/>
                        <a14:backgroundMark x1="72897" y1="91429" x2="73086" y2="91477"/>
                        <a14:backgroundMark x1="76435" y1="92357" x2="95327" y2="97857"/>
                        <a14:backgroundMark x1="75701" y1="92143" x2="76059" y2="92247"/>
                        <a14:backgroundMark x1="95327" y1="81429" x2="92523" y2="47857"/>
                        <a14:backgroundMark x1="74766" y1="6429" x2="99065" y2="21429"/>
                        <a14:backgroundMark x1="81308" y1="11429" x2="99065" y2="35000"/>
                        <a14:backgroundMark x1="89720" y1="25000" x2="91589" y2="57143"/>
                        <a14:backgroundMark x1="89378" y1="49696" x2="88785" y2="34286"/>
                        <a14:backgroundMark x1="89680" y1="57525" x2="89403" y2="50342"/>
                        <a14:backgroundMark x1="89720" y1="58571" x2="89700" y2="58047"/>
                        <a14:backgroundMark x1="88785" y1="22857" x2="88785" y2="32143"/>
                        <a14:backgroundMark x1="87850" y1="33571" x2="86916" y2="32143"/>
                        <a14:backgroundMark x1="90654" y1="56429" x2="87850" y2="62143"/>
                        <a14:backgroundMark x1="89720" y1="72143" x2="93458" y2="95000"/>
                        <a14:backgroundMark x1="90654" y1="73571" x2="85047" y2="89286"/>
                        <a14:backgroundMark x1="91589" y1="78571" x2="81308" y2="90000"/>
                        <a14:backgroundMark x1="79439" y1="91429" x2="90654" y2="60000"/>
                      </a14:backgroundRemoval>
                    </a14:imgEffect>
                  </a14:imgLayer>
                </a14:imgProps>
              </a:ext>
              <a:ext uri="{28A0092B-C50C-407E-A947-70E740481C1C}">
                <a14:useLocalDpi xmlns:a14="http://schemas.microsoft.com/office/drawing/2010/main"/>
              </a:ext>
            </a:extLst>
          </a:blip>
          <a:srcRect/>
          <a:stretch/>
        </p:blipFill>
        <p:spPr bwMode="auto">
          <a:xfrm flipH="1">
            <a:off x="8138231" y="512682"/>
            <a:ext cx="1023157" cy="1334813"/>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http://upload.wikimedia.org/wikipedia/en/e/e3/DemocraticLogo.png"/>
          <p:cNvPicPr>
            <a:picLocks noChangeAspect="1" noChangeArrowheads="1"/>
          </p:cNvPicPr>
          <p:nvPr/>
        </p:nvPicPr>
        <p:blipFill>
          <a:blip r:embed="rId17" cstate="email">
            <a:extLst>
              <a:ext uri="{BEBA8EAE-BF5A-486C-A8C5-ECC9F3942E4B}">
                <a14:imgProps xmlns:a14="http://schemas.microsoft.com/office/drawing/2010/main">
                  <a14:imgLayer r:embed="rId18">
                    <a14:imgEffect>
                      <a14:backgroundRemoval t="641" b="100000" l="625" r="100000">
                        <a14:foregroundMark x1="33594" y1="89263" x2="33594" y2="89263"/>
                        <a14:foregroundMark x1="32969" y1="88942" x2="36406" y2="55609"/>
                        <a14:foregroundMark x1="33281" y1="41506" x2="33281" y2="41506"/>
                        <a14:foregroundMark x1="83281" y1="41827" x2="34219" y2="38301"/>
                        <a14:foregroundMark x1="35781" y1="40545" x2="32969" y2="44071"/>
                        <a14:foregroundMark x1="82344" y1="39904" x2="82344" y2="39904"/>
                        <a14:foregroundMark x1="90156" y1="51122" x2="27656" y2="51122"/>
                        <a14:foregroundMark x1="70781" y1="61378" x2="67969" y2="78045"/>
                        <a14:foregroundMark x1="80781" y1="97276" x2="89219" y2="70994"/>
                        <a14:foregroundMark x1="59844" y1="92788" x2="68906" y2="79327"/>
                        <a14:foregroundMark x1="90781" y1="58013" x2="95938" y2="64103"/>
                        <a14:foregroundMark x1="96406" y1="66987" x2="97188" y2="64744"/>
                        <a14:foregroundMark x1="96719" y1="70032" x2="96719" y2="69391"/>
                        <a14:foregroundMark x1="96563" y1="70833" x2="96563" y2="70833"/>
                      </a14:backgroundRemoval>
                    </a14:imgEffect>
                  </a14:imgLayer>
                </a14:imgProps>
              </a:ext>
              <a:ext uri="{28A0092B-C50C-407E-A947-70E740481C1C}">
                <a14:useLocalDpi xmlns:a14="http://schemas.microsoft.com/office/drawing/2010/main"/>
              </a:ext>
            </a:extLst>
          </a:blip>
          <a:srcRect/>
          <a:stretch>
            <a:fillRect/>
          </a:stretch>
        </p:blipFill>
        <p:spPr bwMode="auto">
          <a:xfrm>
            <a:off x="4850492" y="1468573"/>
            <a:ext cx="594614" cy="579749"/>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http://townsofusa.com/travels/wp-content/uploads/2013/06/Kremlin.jpg"/>
          <p:cNvPicPr>
            <a:picLocks noChangeAspect="1" noChangeArrowheads="1"/>
          </p:cNvPicPr>
          <p:nvPr/>
        </p:nvPicPr>
        <p:blipFill rotWithShape="1">
          <a:blip r:embed="rId19" cstate="email">
            <a:extLst>
              <a:ext uri="{BEBA8EAE-BF5A-486C-A8C5-ECC9F3942E4B}">
                <a14:imgProps xmlns:a14="http://schemas.microsoft.com/office/drawing/2010/main">
                  <a14:imgLayer r:embed="rId20">
                    <a14:imgEffect>
                      <a14:backgroundRemoval t="0" b="100000" l="0" r="100000">
                        <a14:foregroundMark x1="31298" y1="41813" x2="31679" y2="30994"/>
                        <a14:foregroundMark x1="11832" y1="47661" x2="12595" y2="38012"/>
                        <a14:foregroundMark x1="50382" y1="11404" x2="49237" y2="1170"/>
                        <a14:foregroundMark x1="82061" y1="42982" x2="80916" y2="33918"/>
                      </a14:backgroundRemoval>
                    </a14:imgEffect>
                  </a14:imgLayer>
                </a14:imgProps>
              </a:ext>
              <a:ext uri="{28A0092B-C50C-407E-A947-70E740481C1C}">
                <a14:useLocalDpi xmlns:a14="http://schemas.microsoft.com/office/drawing/2010/main"/>
              </a:ext>
            </a:extLst>
          </a:blip>
          <a:srcRect/>
          <a:stretch/>
        </p:blipFill>
        <p:spPr bwMode="auto">
          <a:xfrm>
            <a:off x="7956376" y="5288568"/>
            <a:ext cx="1258663" cy="1649396"/>
          </a:xfrm>
          <a:prstGeom prst="rect">
            <a:avLst/>
          </a:prstGeom>
          <a:noFill/>
          <a:extLst>
            <a:ext uri="{909E8E84-426E-40dd-AFC4-6F175D3DCCD1}">
              <a14:hiddenFill xmlns:a14="http://schemas.microsoft.com/office/drawing/2010/main">
                <a:solidFill>
                  <a:srgbClr val="FFFFFF"/>
                </a:solidFill>
              </a14:hiddenFill>
            </a:ext>
          </a:extLst>
        </p:spPr>
      </p:pic>
      <p:pic>
        <p:nvPicPr>
          <p:cNvPr id="1049" name="Picture 25" descr="http://justanothermobilemonday.com/Wordpress/wp-content/uploads/2010/06/thoughtbubble.gif"/>
          <p:cNvPicPr>
            <a:picLocks noChangeAspect="1" noChangeArrowheads="1"/>
          </p:cNvPicPr>
          <p:nvPr/>
        </p:nvPicPr>
        <p:blipFill rotWithShape="1">
          <a:blip r:embed="rId21" cstate="email">
            <a:extLst>
              <a:ext uri="{BEBA8EAE-BF5A-486C-A8C5-ECC9F3942E4B}">
                <a14:imgProps xmlns:a14="http://schemas.microsoft.com/office/drawing/2010/main">
                  <a14:imgLayer r:embed="rId22">
                    <a14:imgEffect>
                      <a14:backgroundRemoval t="3824" b="100000" l="0" r="97002">
                        <a14:foregroundMark x1="3854" y1="45294" x2="89507" y2="29412"/>
                        <a14:foregroundMark x1="26552" y1="81471" x2="76017" y2="10882"/>
                        <a14:foregroundMark x1="55889" y1="86471" x2="60600" y2="36176"/>
                        <a14:foregroundMark x1="72805" y1="74118" x2="64240" y2="38235"/>
                        <a14:foregroundMark x1="58458" y1="29118" x2="37045" y2="12941"/>
                        <a14:foregroundMark x1="44968" y1="29412" x2="14561" y2="23824"/>
                        <a14:foregroundMark x1="40685" y1="46176" x2="6638" y2="67647"/>
                        <a14:foregroundMark x1="51606" y1="57941" x2="44754" y2="83824"/>
                        <a14:foregroundMark x1="73019" y1="42941" x2="90792" y2="52353"/>
                        <a14:backgroundMark x1="76445" y1="84706" x2="91649" y2="99706"/>
                        <a14:backgroundMark x1="79443" y1="83529" x2="79443" y2="83529"/>
                      </a14:backgroundRemoval>
                    </a14:imgEffect>
                  </a14:imgLayer>
                </a14:imgProps>
              </a:ext>
              <a:ext uri="{28A0092B-C50C-407E-A947-70E740481C1C}">
                <a14:useLocalDpi xmlns:a14="http://schemas.microsoft.com/office/drawing/2010/main"/>
              </a:ext>
            </a:extLst>
          </a:blip>
          <a:srcRect/>
          <a:stretch/>
        </p:blipFill>
        <p:spPr bwMode="auto">
          <a:xfrm>
            <a:off x="7203051" y="4250686"/>
            <a:ext cx="1942337" cy="141801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5" descr="http://justanothermobilemonday.com/Wordpress/wp-content/uploads/2010/06/thoughtbubble.gif"/>
          <p:cNvPicPr>
            <a:picLocks noChangeAspect="1" noChangeArrowheads="1"/>
          </p:cNvPicPr>
          <p:nvPr/>
        </p:nvPicPr>
        <p:blipFill rotWithShape="1">
          <a:blip r:embed="rId23" cstate="email">
            <a:extLst>
              <a:ext uri="{BEBA8EAE-BF5A-486C-A8C5-ECC9F3942E4B}">
                <a14:imgProps xmlns:a14="http://schemas.microsoft.com/office/drawing/2010/main">
                  <a14:imgLayer r:embed="rId24">
                    <a14:imgEffect>
                      <a14:backgroundRemoval t="0" b="97241" l="0" r="87568">
                        <a14:foregroundMark x1="13514" y1="22759" x2="13514" y2="22759"/>
                        <a14:foregroundMark x1="17297" y1="20690" x2="17838" y2="28276"/>
                        <a14:foregroundMark x1="41622" y1="51034" x2="43784" y2="57241"/>
                        <a14:foregroundMark x1="66486" y1="83448" x2="70811" y2="86897"/>
                      </a14:backgroundRemoval>
                    </a14:imgEffect>
                  </a14:imgLayer>
                </a14:imgProps>
              </a:ext>
              <a:ext uri="{28A0092B-C50C-407E-A947-70E740481C1C}">
                <a14:useLocalDpi xmlns:a14="http://schemas.microsoft.com/office/drawing/2010/main"/>
              </a:ext>
            </a:extLst>
          </a:blip>
          <a:srcRect/>
          <a:stretch/>
        </p:blipFill>
        <p:spPr bwMode="auto">
          <a:xfrm rot="1036818">
            <a:off x="8224106" y="5284164"/>
            <a:ext cx="770744" cy="60224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5" descr="http://justanothermobilemonday.com/Wordpress/wp-content/uploads/2010/06/thoughtbubble.gif"/>
          <p:cNvPicPr>
            <a:picLocks noChangeAspect="1" noChangeArrowheads="1"/>
          </p:cNvPicPr>
          <p:nvPr/>
        </p:nvPicPr>
        <p:blipFill rotWithShape="1">
          <a:blip r:embed="rId25" cstate="email">
            <a:extLst>
              <a:ext uri="{BEBA8EAE-BF5A-486C-A8C5-ECC9F3942E4B}">
                <a14:imgProps xmlns:a14="http://schemas.microsoft.com/office/drawing/2010/main">
                  <a14:imgLayer r:embed="rId26">
                    <a14:imgEffect>
                      <a14:backgroundRemoval t="4098" b="100000" l="0" r="97006">
                        <a14:foregroundMark x1="3832" y1="45410" x2="89581" y2="29508"/>
                        <a14:foregroundMark x1="26467" y1="81475" x2="76048" y2="10820"/>
                        <a14:foregroundMark x1="55808" y1="86393" x2="60599" y2="36230"/>
                        <a14:foregroundMark x1="72814" y1="74262" x2="64192" y2="38197"/>
                        <a14:foregroundMark x1="58563" y1="29180" x2="37006" y2="12951"/>
                        <a14:foregroundMark x1="45030" y1="29508" x2="14611" y2="23934"/>
                        <a14:foregroundMark x1="40719" y1="46230" x2="6587" y2="67541"/>
                        <a14:foregroundMark x1="51617" y1="58033" x2="44671" y2="83770"/>
                        <a14:foregroundMark x1="72934" y1="42951" x2="90898" y2="52295"/>
                        <a14:backgroundMark x1="76527" y1="84590" x2="91856" y2="99836"/>
                        <a14:backgroundMark x1="79401" y1="83443" x2="79401" y2="83443"/>
                      </a14:backgroundRemoval>
                    </a14:imgEffect>
                  </a14:imgLayer>
                </a14:imgProps>
              </a:ext>
              <a:ext uri="{28A0092B-C50C-407E-A947-70E740481C1C}">
                <a14:useLocalDpi xmlns:a14="http://schemas.microsoft.com/office/drawing/2010/main"/>
              </a:ext>
            </a:extLst>
          </a:blip>
          <a:srcRect/>
          <a:stretch/>
        </p:blipFill>
        <p:spPr bwMode="auto">
          <a:xfrm>
            <a:off x="3225197" y="4250686"/>
            <a:ext cx="3279435" cy="31747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5" descr="http://justanothermobilemonday.com/Wordpress/wp-content/uploads/2010/06/thoughtbubble.gif"/>
          <p:cNvPicPr>
            <a:picLocks noChangeAspect="1" noChangeArrowheads="1"/>
          </p:cNvPicPr>
          <p:nvPr/>
        </p:nvPicPr>
        <p:blipFill rotWithShape="1">
          <a:blip r:embed="rId27" cstate="email">
            <a:extLst>
              <a:ext uri="{BEBA8EAE-BF5A-486C-A8C5-ECC9F3942E4B}">
                <a14:imgProps xmlns:a14="http://schemas.microsoft.com/office/drawing/2010/main">
                  <a14:imgLayer r:embed="rId28">
                    <a14:imgEffect>
                      <a14:backgroundRemoval t="0" b="96809" l="0" r="87603">
                        <a14:foregroundMark x1="13223" y1="22340" x2="13223" y2="22340"/>
                        <a14:foregroundMark x1="17355" y1="20213" x2="17355" y2="27660"/>
                        <a14:foregroundMark x1="41322" y1="51064" x2="43802" y2="56383"/>
                        <a14:foregroundMark x1="66116" y1="82979" x2="70248" y2="87234"/>
                      </a14:backgroundRemoval>
                    </a14:imgEffect>
                  </a14:imgLayer>
                </a14:imgProps>
              </a:ext>
              <a:ext uri="{28A0092B-C50C-407E-A947-70E740481C1C}">
                <a14:useLocalDpi xmlns:a14="http://schemas.microsoft.com/office/drawing/2010/main"/>
              </a:ext>
            </a:extLst>
          </a:blip>
          <a:srcRect/>
          <a:stretch/>
        </p:blipFill>
        <p:spPr bwMode="auto">
          <a:xfrm rot="20045008">
            <a:off x="6431624" y="5465127"/>
            <a:ext cx="503254" cy="39323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5" descr="http://justanothermobilemonday.com/Wordpress/wp-content/uploads/2010/06/thoughtbubble.gif"/>
          <p:cNvPicPr>
            <a:picLocks noChangeAspect="1" noChangeArrowheads="1"/>
          </p:cNvPicPr>
          <p:nvPr/>
        </p:nvPicPr>
        <p:blipFill rotWithShape="1">
          <a:blip r:embed="rId29" cstate="email">
            <a:extLst>
              <a:ext uri="{BEBA8EAE-BF5A-486C-A8C5-ECC9F3942E4B}">
                <a14:imgProps xmlns:a14="http://schemas.microsoft.com/office/drawing/2010/main">
                  <a14:imgLayer r:embed="rId30">
                    <a14:imgEffect>
                      <a14:backgroundRemoval t="0" b="96933" l="0" r="87981">
                        <a14:foregroundMark x1="13462" y1="22699" x2="13462" y2="22699"/>
                        <a14:foregroundMark x1="17308" y1="20859" x2="17788" y2="28221"/>
                        <a14:foregroundMark x1="41346" y1="50920" x2="43750" y2="57055"/>
                        <a14:foregroundMark x1="66346" y1="83436" x2="70673" y2="87117"/>
                      </a14:backgroundRemoval>
                    </a14:imgEffect>
                  </a14:imgLayer>
                </a14:imgProps>
              </a:ext>
              <a:ext uri="{28A0092B-C50C-407E-A947-70E740481C1C}">
                <a14:useLocalDpi xmlns:a14="http://schemas.microsoft.com/office/drawing/2010/main"/>
              </a:ext>
            </a:extLst>
          </a:blip>
          <a:srcRect/>
          <a:stretch/>
        </p:blipFill>
        <p:spPr bwMode="auto">
          <a:xfrm rot="6300000">
            <a:off x="743173" y="1818264"/>
            <a:ext cx="933177" cy="72916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5" descr="http://justanothermobilemonday.com/Wordpress/wp-content/uploads/2010/06/thoughtbubble.gif"/>
          <p:cNvPicPr>
            <a:picLocks noChangeAspect="1" noChangeArrowheads="1"/>
          </p:cNvPicPr>
          <p:nvPr/>
        </p:nvPicPr>
        <p:blipFill rotWithShape="1">
          <a:blip r:embed="rId31" cstate="email">
            <a:extLst>
              <a:ext uri="{BEBA8EAE-BF5A-486C-A8C5-ECC9F3942E4B}">
                <a14:imgProps xmlns:a14="http://schemas.microsoft.com/office/drawing/2010/main">
                  <a14:imgLayer r:embed="rId32">
                    <a14:imgEffect>
                      <a14:backgroundRemoval t="4098" b="100000" l="0" r="97006">
                        <a14:foregroundMark x1="3832" y1="45410" x2="89581" y2="29508"/>
                        <a14:foregroundMark x1="26467" y1="81475" x2="76048" y2="10820"/>
                        <a14:foregroundMark x1="55808" y1="86393" x2="60599" y2="36230"/>
                        <a14:foregroundMark x1="72814" y1="74262" x2="64192" y2="38197"/>
                        <a14:foregroundMark x1="58563" y1="29180" x2="37006" y2="12951"/>
                        <a14:foregroundMark x1="45030" y1="29508" x2="14611" y2="23934"/>
                        <a14:foregroundMark x1="40719" y1="46230" x2="6587" y2="67541"/>
                        <a14:foregroundMark x1="51617" y1="58033" x2="44671" y2="83770"/>
                        <a14:foregroundMark x1="72934" y1="42951" x2="90898" y2="52295"/>
                        <a14:backgroundMark x1="76527" y1="84590" x2="91856" y2="99836"/>
                        <a14:backgroundMark x1="79401" y1="83443" x2="79401" y2="83443"/>
                      </a14:backgroundRemoval>
                    </a14:imgEffect>
                  </a14:imgLayer>
                </a14:imgProps>
              </a:ext>
              <a:ext uri="{28A0092B-C50C-407E-A947-70E740481C1C}">
                <a14:useLocalDpi xmlns:a14="http://schemas.microsoft.com/office/drawing/2010/main"/>
              </a:ext>
            </a:extLst>
          </a:blip>
          <a:srcRect/>
          <a:stretch/>
        </p:blipFill>
        <p:spPr bwMode="auto">
          <a:xfrm>
            <a:off x="1581414" y="-126821"/>
            <a:ext cx="3279435" cy="3770538"/>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xmlns="" id="{C8B5B229-5C2A-4BBB-83D3-E32610A01982}"/>
              </a:ext>
            </a:extLst>
          </p:cNvPr>
          <p:cNvGrpSpPr/>
          <p:nvPr/>
        </p:nvGrpSpPr>
        <p:grpSpPr>
          <a:xfrm>
            <a:off x="-162654" y="3012264"/>
            <a:ext cx="3387851" cy="1461128"/>
            <a:chOff x="1775207" y="1807681"/>
            <a:chExt cx="3387851" cy="1461128"/>
          </a:xfrm>
        </p:grpSpPr>
        <p:pic>
          <p:nvPicPr>
            <p:cNvPr id="10" name="Picture 9"/>
            <p:cNvPicPr>
              <a:picLocks noChangeAspect="1"/>
            </p:cNvPicPr>
            <p:nvPr/>
          </p:nvPicPr>
          <p:blipFill rotWithShape="1">
            <a:blip r:embed="rId33" cstate="email">
              <a:extLst>
                <a:ext uri="{BEBA8EAE-BF5A-486C-A8C5-ECC9F3942E4B}">
                  <a14:imgProps xmlns:a14="http://schemas.microsoft.com/office/drawing/2010/main">
                    <a14:imgLayer r:embed="rId34">
                      <a14:imgEffect>
                        <a14:backgroundRemoval t="10000" b="90000" l="0" r="91915"/>
                      </a14:imgEffect>
                    </a14:imgLayer>
                  </a14:imgProps>
                </a:ext>
                <a:ext uri="{28A0092B-C50C-407E-A947-70E740481C1C}">
                  <a14:useLocalDpi xmlns:a14="http://schemas.microsoft.com/office/drawing/2010/main"/>
                </a:ext>
              </a:extLst>
            </a:blip>
            <a:srcRect/>
            <a:stretch/>
          </p:blipFill>
          <p:spPr>
            <a:xfrm>
              <a:off x="2256300" y="2147295"/>
              <a:ext cx="735620" cy="564254"/>
            </a:xfrm>
            <a:prstGeom prst="rect">
              <a:avLst/>
            </a:prstGeom>
          </p:spPr>
        </p:pic>
        <p:pic>
          <p:nvPicPr>
            <p:cNvPr id="11" name="Picture 10"/>
            <p:cNvPicPr>
              <a:picLocks noChangeAspect="1"/>
            </p:cNvPicPr>
            <p:nvPr/>
          </p:nvPicPr>
          <p:blipFill rotWithShape="1">
            <a:blip r:embed="rId35" cstate="email">
              <a:extLst>
                <a:ext uri="{BEBA8EAE-BF5A-486C-A8C5-ECC9F3942E4B}">
                  <a14:imgProps xmlns:a14="http://schemas.microsoft.com/office/drawing/2010/main">
                    <a14:imgLayer r:embed="rId36">
                      <a14:imgEffect>
                        <a14:backgroundRemoval t="10000" b="90000" l="0" r="91915"/>
                      </a14:imgEffect>
                    </a14:imgLayer>
                  </a14:imgProps>
                </a:ext>
                <a:ext uri="{28A0092B-C50C-407E-A947-70E740481C1C}">
                  <a14:useLocalDpi xmlns:a14="http://schemas.microsoft.com/office/drawing/2010/main"/>
                </a:ext>
              </a:extLst>
            </a:blip>
            <a:srcRect/>
            <a:stretch/>
          </p:blipFill>
          <p:spPr>
            <a:xfrm rot="1554704">
              <a:off x="1775207" y="2626955"/>
              <a:ext cx="367810" cy="282127"/>
            </a:xfrm>
            <a:prstGeom prst="rect">
              <a:avLst/>
            </a:prstGeom>
          </p:spPr>
        </p:pic>
        <p:pic>
          <p:nvPicPr>
            <p:cNvPr id="1028" name="Picture 4" descr="Curtis LeMay (USAF).jpg"/>
            <p:cNvPicPr>
              <a:picLocks noChangeAspect="1" noChangeArrowheads="1"/>
            </p:cNvPicPr>
            <p:nvPr/>
          </p:nvPicPr>
          <p:blipFill rotWithShape="1">
            <a:blip r:embed="rId37" cstate="email">
              <a:extLst>
                <a:ext uri="{BEBA8EAE-BF5A-486C-A8C5-ECC9F3942E4B}">
                  <a14:imgProps xmlns:a14="http://schemas.microsoft.com/office/drawing/2010/main">
                    <a14:imgLayer r:embed="rId38">
                      <a14:imgEffect>
                        <a14:backgroundRemoval t="0" b="100000" l="0" r="100000">
                          <a14:foregroundMark x1="25175" y1="10366" x2="25175" y2="10366"/>
                          <a14:foregroundMark x1="7692" y1="75000" x2="98601" y2="75000"/>
                          <a14:foregroundMark x1="90909" y1="68293" x2="99301" y2="73171"/>
                          <a14:foregroundMark x1="85315" y1="65854" x2="85315" y2="65854"/>
                          <a14:foregroundMark x1="4196" y1="85366" x2="99301" y2="86585"/>
                          <a14:foregroundMark x1="98601" y1="96951" x2="62937" y2="99390"/>
                          <a14:backgroundMark x1="9790" y1="27439" x2="0" y2="71341"/>
                        </a14:backgroundRemoval>
                      </a14:imgEffect>
                    </a14:imgLayer>
                  </a14:imgProps>
                </a:ext>
                <a:ext uri="{28A0092B-C50C-407E-A947-70E740481C1C}">
                  <a14:useLocalDpi xmlns:a14="http://schemas.microsoft.com/office/drawing/2010/main"/>
                </a:ext>
              </a:extLst>
            </a:blip>
            <a:srcRect/>
            <a:stretch/>
          </p:blipFill>
          <p:spPr bwMode="auto">
            <a:xfrm>
              <a:off x="1959113" y="2584734"/>
              <a:ext cx="594375" cy="6840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dmiral George W. Anderson, Jr., USN, Chief of Naval Operations. Naval History and Heritage Command, Photographic Section."/>
            <p:cNvPicPr>
              <a:picLocks noChangeAspect="1" noChangeArrowheads="1"/>
            </p:cNvPicPr>
            <p:nvPr/>
          </p:nvPicPr>
          <p:blipFill rotWithShape="1">
            <a:blip r:embed="rId39" cstate="email">
              <a:extLst>
                <a:ext uri="{BEBA8EAE-BF5A-486C-A8C5-ECC9F3942E4B}">
                  <a14:imgProps xmlns:a14="http://schemas.microsoft.com/office/drawing/2010/main">
                    <a14:imgLayer r:embed="rId40">
                      <a14:imgEffect>
                        <a14:backgroundRemoval t="0" b="100000" l="0" r="100000">
                          <a14:foregroundMark x1="40714" y1="6173" x2="62857" y2="19136"/>
                          <a14:foregroundMark x1="67143" y1="30247" x2="67143" y2="38272"/>
                          <a14:foregroundMark x1="77143" y1="61728" x2="99286" y2="87654"/>
                          <a14:foregroundMark x1="55714" y1="90741" x2="77857" y2="97531"/>
                          <a14:foregroundMark x1="78571" y1="59259" x2="99286" y2="66049"/>
                          <a14:foregroundMark x1="5000" y1="72840" x2="28571" y2="63580"/>
                        </a14:backgroundRemoval>
                      </a14:imgEffect>
                    </a14:imgLayer>
                  </a14:imgProps>
                </a:ext>
                <a:ext uri="{28A0092B-C50C-407E-A947-70E740481C1C}">
                  <a14:useLocalDpi xmlns:a14="http://schemas.microsoft.com/office/drawing/2010/main"/>
                </a:ext>
              </a:extLst>
            </a:blip>
            <a:srcRect/>
            <a:stretch/>
          </p:blipFill>
          <p:spPr bwMode="auto">
            <a:xfrm>
              <a:off x="2391162" y="2584734"/>
              <a:ext cx="590792" cy="68407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5" descr="http://justanothermobilemonday.com/Wordpress/wp-content/uploads/2010/06/thoughtbubble.gif"/>
            <p:cNvPicPr>
              <a:picLocks noChangeAspect="1" noChangeArrowheads="1"/>
            </p:cNvPicPr>
            <p:nvPr/>
          </p:nvPicPr>
          <p:blipFill rotWithShape="1">
            <a:blip r:embed="rId21" cstate="email">
              <a:extLst>
                <a:ext uri="{BEBA8EAE-BF5A-486C-A8C5-ECC9F3942E4B}">
                  <a14:imgProps xmlns:a14="http://schemas.microsoft.com/office/drawing/2010/main">
                    <a14:imgLayer r:embed="rId22">
                      <a14:imgEffect>
                        <a14:backgroundRemoval t="3824" b="100000" l="0" r="97002">
                          <a14:foregroundMark x1="3854" y1="45294" x2="89507" y2="29412"/>
                          <a14:foregroundMark x1="26552" y1="81471" x2="76017" y2="10882"/>
                          <a14:foregroundMark x1="55889" y1="86471" x2="60600" y2="36176"/>
                          <a14:foregroundMark x1="72805" y1="74118" x2="64240" y2="38235"/>
                          <a14:foregroundMark x1="58458" y1="29118" x2="37045" y2="12941"/>
                          <a14:foregroundMark x1="44968" y1="29412" x2="14561" y2="23824"/>
                          <a14:foregroundMark x1="40685" y1="46176" x2="6638" y2="67647"/>
                          <a14:foregroundMark x1="51606" y1="57941" x2="44754" y2="83824"/>
                          <a14:foregroundMark x1="73019" y1="42941" x2="90792" y2="52353"/>
                          <a14:backgroundMark x1="76445" y1="84706" x2="91649" y2="99706"/>
                          <a14:backgroundMark x1="79443" y1="83529" x2="79443" y2="83529"/>
                        </a14:backgroundRemoval>
                      </a14:imgEffect>
                    </a14:imgLayer>
                  </a14:imgProps>
                </a:ext>
                <a:ext uri="{28A0092B-C50C-407E-A947-70E740481C1C}">
                  <a14:useLocalDpi xmlns:a14="http://schemas.microsoft.com/office/drawing/2010/main"/>
                </a:ext>
              </a:extLst>
            </a:blip>
            <a:srcRect/>
            <a:stretch/>
          </p:blipFill>
          <p:spPr bwMode="auto">
            <a:xfrm>
              <a:off x="3220721" y="1807681"/>
              <a:ext cx="1942337" cy="141801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5" descr="http://justanothermobilemonday.com/Wordpress/wp-content/uploads/2010/06/thoughtbubble.gif"/>
            <p:cNvPicPr>
              <a:picLocks noChangeAspect="1" noChangeArrowheads="1"/>
            </p:cNvPicPr>
            <p:nvPr/>
          </p:nvPicPr>
          <p:blipFill rotWithShape="1">
            <a:blip r:embed="rId41" cstate="email">
              <a:extLst>
                <a:ext uri="{BEBA8EAE-BF5A-486C-A8C5-ECC9F3942E4B}">
                  <a14:imgProps xmlns:a14="http://schemas.microsoft.com/office/drawing/2010/main">
                    <a14:imgLayer r:embed="rId42">
                      <a14:imgEffect>
                        <a14:backgroundRemoval t="0" b="97222" l="0" r="87681">
                          <a14:foregroundMark x1="13043" y1="22222" x2="13043" y2="22222"/>
                          <a14:foregroundMark x1="17391" y1="20370" x2="17391" y2="27778"/>
                          <a14:foregroundMark x1="41304" y1="50926" x2="43478" y2="56481"/>
                          <a14:foregroundMark x1="65942" y1="83333" x2="70290" y2="87037"/>
                        </a14:backgroundRemoval>
                      </a14:imgEffect>
                    </a14:imgLayer>
                  </a14:imgProps>
                </a:ext>
                <a:ext uri="{28A0092B-C50C-407E-A947-70E740481C1C}">
                  <a14:useLocalDpi xmlns:a14="http://schemas.microsoft.com/office/drawing/2010/main"/>
                </a:ext>
              </a:extLst>
            </a:blip>
            <a:srcRect/>
            <a:stretch/>
          </p:blipFill>
          <p:spPr bwMode="auto">
            <a:xfrm rot="6876700">
              <a:off x="2734863" y="2616988"/>
              <a:ext cx="576353" cy="450349"/>
            </a:xfrm>
            <a:prstGeom prst="rect">
              <a:avLst/>
            </a:prstGeom>
            <a:noFill/>
            <a:extLst>
              <a:ext uri="{909E8E84-426E-40dd-AFC4-6F175D3DCCD1}">
                <a14:hiddenFill xmlns:a14="http://schemas.microsoft.com/office/drawing/2010/main">
                  <a:solidFill>
                    <a:srgbClr val="FFFFFF"/>
                  </a:solidFill>
                </a14:hiddenFill>
              </a:ext>
            </a:extLst>
          </p:spPr>
        </p:pic>
      </p:grpSp>
      <p:pic>
        <p:nvPicPr>
          <p:cNvPr id="34" name="Picture 25" descr="http://justanothermobilemonday.com/Wordpress/wp-content/uploads/2010/06/thoughtbubble.gif"/>
          <p:cNvPicPr>
            <a:picLocks noChangeAspect="1" noChangeArrowheads="1"/>
          </p:cNvPicPr>
          <p:nvPr/>
        </p:nvPicPr>
        <p:blipFill rotWithShape="1">
          <a:blip r:embed="rId21" cstate="email">
            <a:extLst>
              <a:ext uri="{BEBA8EAE-BF5A-486C-A8C5-ECC9F3942E4B}">
                <a14:imgProps xmlns:a14="http://schemas.microsoft.com/office/drawing/2010/main">
                  <a14:imgLayer r:embed="rId22">
                    <a14:imgEffect>
                      <a14:backgroundRemoval t="3824" b="100000" l="0" r="97002">
                        <a14:foregroundMark x1="3854" y1="45294" x2="89507" y2="29412"/>
                        <a14:foregroundMark x1="26552" y1="81471" x2="76017" y2="10882"/>
                        <a14:foregroundMark x1="55889" y1="86471" x2="60600" y2="36176"/>
                        <a14:foregroundMark x1="72805" y1="74118" x2="64240" y2="38235"/>
                        <a14:foregroundMark x1="58458" y1="29118" x2="37045" y2="12941"/>
                        <a14:foregroundMark x1="44968" y1="29412" x2="14561" y2="23824"/>
                        <a14:foregroundMark x1="40685" y1="46176" x2="6638" y2="67647"/>
                        <a14:foregroundMark x1="51606" y1="57941" x2="44754" y2="83824"/>
                        <a14:foregroundMark x1="73019" y1="42941" x2="90792" y2="52353"/>
                        <a14:backgroundMark x1="76445" y1="84706" x2="91649" y2="99706"/>
                        <a14:backgroundMark x1="79443" y1="83529" x2="79443" y2="83529"/>
                      </a14:backgroundRemoval>
                    </a14:imgEffect>
                  </a14:imgLayer>
                </a14:imgProps>
              </a:ext>
              <a:ext uri="{28A0092B-C50C-407E-A947-70E740481C1C}">
                <a14:useLocalDpi xmlns:a14="http://schemas.microsoft.com/office/drawing/2010/main"/>
              </a:ext>
            </a:extLst>
          </a:blip>
          <a:srcRect/>
          <a:stretch/>
        </p:blipFill>
        <p:spPr bwMode="auto">
          <a:xfrm>
            <a:off x="4779995" y="-51161"/>
            <a:ext cx="1942337" cy="141801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5" descr="http://justanothermobilemonday.com/Wordpress/wp-content/uploads/2010/06/thoughtbubble.gif"/>
          <p:cNvPicPr>
            <a:picLocks noChangeAspect="1" noChangeArrowheads="1"/>
          </p:cNvPicPr>
          <p:nvPr/>
        </p:nvPicPr>
        <p:blipFill rotWithShape="1">
          <a:blip r:embed="rId43" cstate="email">
            <a:extLst>
              <a:ext uri="{BEBA8EAE-BF5A-486C-A8C5-ECC9F3942E4B}">
                <a14:imgProps xmlns:a14="http://schemas.microsoft.com/office/drawing/2010/main">
                  <a14:imgLayer r:embed="rId44">
                    <a14:imgEffect>
                      <a14:backgroundRemoval t="0" b="97368" l="0" r="87755">
                        <a14:foregroundMark x1="13265" y1="22368" x2="13265" y2="22368"/>
                        <a14:foregroundMark x1="17347" y1="21053" x2="17347" y2="27632"/>
                        <a14:foregroundMark x1="40816" y1="51316" x2="43878" y2="56579"/>
                        <a14:foregroundMark x1="66327" y1="82895" x2="70408" y2="86842"/>
                      </a14:backgroundRemoval>
                    </a14:imgEffect>
                  </a14:imgLayer>
                </a14:imgProps>
              </a:ext>
              <a:ext uri="{28A0092B-C50C-407E-A947-70E740481C1C}">
                <a14:useLocalDpi xmlns:a14="http://schemas.microsoft.com/office/drawing/2010/main"/>
              </a:ext>
            </a:extLst>
          </a:blip>
          <a:srcRect/>
          <a:stretch/>
        </p:blipFill>
        <p:spPr bwMode="auto">
          <a:xfrm rot="5400000">
            <a:off x="4943777" y="1230616"/>
            <a:ext cx="408045" cy="318837"/>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5" descr="http://justanothermobilemonday.com/Wordpress/wp-content/uploads/2010/06/thoughtbubble.gif"/>
          <p:cNvPicPr>
            <a:picLocks noChangeAspect="1" noChangeArrowheads="1"/>
          </p:cNvPicPr>
          <p:nvPr/>
        </p:nvPicPr>
        <p:blipFill rotWithShape="1">
          <a:blip r:embed="rId21" cstate="email">
            <a:extLst>
              <a:ext uri="{BEBA8EAE-BF5A-486C-A8C5-ECC9F3942E4B}">
                <a14:imgProps xmlns:a14="http://schemas.microsoft.com/office/drawing/2010/main">
                  <a14:imgLayer r:embed="rId22">
                    <a14:imgEffect>
                      <a14:backgroundRemoval t="3824" b="100000" l="0" r="97002">
                        <a14:foregroundMark x1="3854" y1="45294" x2="89507" y2="29412"/>
                        <a14:foregroundMark x1="26552" y1="81471" x2="76017" y2="10882"/>
                        <a14:foregroundMark x1="55889" y1="86471" x2="60600" y2="36176"/>
                        <a14:foregroundMark x1="72805" y1="74118" x2="64240" y2="38235"/>
                        <a14:foregroundMark x1="58458" y1="29118" x2="37045" y2="12941"/>
                        <a14:foregroundMark x1="44968" y1="29412" x2="14561" y2="23824"/>
                        <a14:foregroundMark x1="40685" y1="46176" x2="6638" y2="67647"/>
                        <a14:foregroundMark x1="51606" y1="57941" x2="44754" y2="83824"/>
                        <a14:foregroundMark x1="73019" y1="42941" x2="90792" y2="52353"/>
                        <a14:backgroundMark x1="76445" y1="84706" x2="91649" y2="99706"/>
                        <a14:backgroundMark x1="79443" y1="83529" x2="79443" y2="83529"/>
                      </a14:backgroundRemoval>
                    </a14:imgEffect>
                  </a14:imgLayer>
                </a14:imgProps>
              </a:ext>
              <a:ext uri="{28A0092B-C50C-407E-A947-70E740481C1C}">
                <a14:useLocalDpi xmlns:a14="http://schemas.microsoft.com/office/drawing/2010/main"/>
              </a:ext>
            </a:extLst>
          </a:blip>
          <a:srcRect/>
          <a:stretch/>
        </p:blipFill>
        <p:spPr bwMode="auto">
          <a:xfrm>
            <a:off x="1216713" y="4569278"/>
            <a:ext cx="1942337" cy="141801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5" descr="http://justanothermobilemonday.com/Wordpress/wp-content/uploads/2010/06/thoughtbubble.gif"/>
          <p:cNvPicPr>
            <a:picLocks noChangeAspect="1" noChangeArrowheads="1"/>
          </p:cNvPicPr>
          <p:nvPr/>
        </p:nvPicPr>
        <p:blipFill rotWithShape="1">
          <a:blip r:embed="rId45" cstate="email">
            <a:extLst>
              <a:ext uri="{BEBA8EAE-BF5A-486C-A8C5-ECC9F3942E4B}">
                <a14:imgProps xmlns:a14="http://schemas.microsoft.com/office/drawing/2010/main">
                  <a14:imgLayer r:embed="rId46">
                    <a14:imgEffect>
                      <a14:backgroundRemoval t="0" b="97143" l="0" r="87963">
                        <a14:foregroundMark x1="12963" y1="22857" x2="12963" y2="22857"/>
                        <a14:foregroundMark x1="17593" y1="20952" x2="17593" y2="27619"/>
                        <a14:foregroundMark x1="41667" y1="50476" x2="43519" y2="57143"/>
                        <a14:foregroundMark x1="66667" y1="83810" x2="70370" y2="86667"/>
                      </a14:backgroundRemoval>
                    </a14:imgEffect>
                  </a14:imgLayer>
                </a14:imgProps>
              </a:ext>
              <a:ext uri="{28A0092B-C50C-407E-A947-70E740481C1C}">
                <a14:useLocalDpi xmlns:a14="http://schemas.microsoft.com/office/drawing/2010/main"/>
              </a:ext>
            </a:extLst>
          </a:blip>
          <a:srcRect/>
          <a:stretch/>
        </p:blipFill>
        <p:spPr bwMode="auto">
          <a:xfrm rot="6552344">
            <a:off x="819022" y="5378882"/>
            <a:ext cx="451893" cy="43906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5" descr="http://justanothermobilemonday.com/Wordpress/wp-content/uploads/2010/06/thoughtbubble.gif"/>
          <p:cNvPicPr>
            <a:picLocks noChangeAspect="1" noChangeArrowheads="1"/>
          </p:cNvPicPr>
          <p:nvPr/>
        </p:nvPicPr>
        <p:blipFill rotWithShape="1">
          <a:blip r:embed="rId47" cstate="email">
            <a:extLst>
              <a:ext uri="{BEBA8EAE-BF5A-486C-A8C5-ECC9F3942E4B}">
                <a14:imgProps xmlns:a14="http://schemas.microsoft.com/office/drawing/2010/main">
                  <a14:imgLayer r:embed="rId48">
                    <a14:imgEffect>
                      <a14:backgroundRemoval t="3983" b="100000" l="0" r="96970">
                        <a14:foregroundMark x1="3788" y1="45493" x2="89583" y2="29560"/>
                        <a14:foregroundMark x1="26515" y1="81551" x2="76136" y2="10901"/>
                        <a14:foregroundMark x1="55871" y1="86583" x2="60606" y2="36268"/>
                        <a14:foregroundMark x1="72727" y1="74423" x2="64205" y2="38155"/>
                        <a14:foregroundMark x1="58523" y1="29140" x2="36932" y2="12998"/>
                        <a14:foregroundMark x1="45076" y1="29560" x2="14583" y2="23899"/>
                        <a14:foregroundMark x1="40720" y1="46331" x2="6629" y2="67715"/>
                        <a14:foregroundMark x1="51705" y1="58071" x2="44697" y2="83857"/>
                        <a14:foregroundMark x1="72917" y1="42977" x2="90909" y2="52411"/>
                        <a14:backgroundMark x1="76515" y1="84696" x2="91667" y2="99790"/>
                        <a14:backgroundMark x1="79356" y1="83648" x2="79356" y2="83648"/>
                      </a14:backgroundRemoval>
                    </a14:imgEffect>
                  </a14:imgLayer>
                </a14:imgProps>
              </a:ext>
              <a:ext uri="{28A0092B-C50C-407E-A947-70E740481C1C}">
                <a14:useLocalDpi xmlns:a14="http://schemas.microsoft.com/office/drawing/2010/main"/>
              </a:ext>
            </a:extLst>
          </a:blip>
          <a:srcRect/>
          <a:stretch/>
        </p:blipFill>
        <p:spPr bwMode="auto">
          <a:xfrm>
            <a:off x="5938791" y="1292898"/>
            <a:ext cx="2192080" cy="198227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5" descr="http://justanothermobilemonday.com/Wordpress/wp-content/uploads/2010/06/thoughtbubble.gif"/>
          <p:cNvPicPr>
            <a:picLocks noChangeAspect="1" noChangeArrowheads="1"/>
          </p:cNvPicPr>
          <p:nvPr/>
        </p:nvPicPr>
        <p:blipFill rotWithShape="1">
          <a:blip r:embed="rId49" cstate="email">
            <a:extLst>
              <a:ext uri="{BEBA8EAE-BF5A-486C-A8C5-ECC9F3942E4B}">
                <a14:imgProps xmlns:a14="http://schemas.microsoft.com/office/drawing/2010/main">
                  <a14:imgLayer r:embed="rId50">
                    <a14:imgEffect>
                      <a14:backgroundRemoval t="0" b="97143" l="0" r="87586">
                        <a14:foregroundMark x1="13793" y1="22143" x2="13793" y2="22143"/>
                        <a14:foregroundMark x1="17241" y1="20714" x2="17931" y2="27857"/>
                        <a14:foregroundMark x1="41379" y1="50714" x2="44138" y2="57143"/>
                        <a14:foregroundMark x1="66207" y1="83571" x2="71034" y2="87143"/>
                      </a14:backgroundRemoval>
                    </a14:imgEffect>
                  </a14:imgLayer>
                </a14:imgProps>
              </a:ext>
              <a:ext uri="{28A0092B-C50C-407E-A947-70E740481C1C}">
                <a14:useLocalDpi xmlns:a14="http://schemas.microsoft.com/office/drawing/2010/main"/>
              </a:ext>
            </a:extLst>
          </a:blip>
          <a:srcRect/>
          <a:stretch/>
        </p:blipFill>
        <p:spPr bwMode="auto">
          <a:xfrm rot="16200000">
            <a:off x="7655217" y="1000289"/>
            <a:ext cx="602318" cy="58521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643743" y="2001152"/>
            <a:ext cx="1008112" cy="338554"/>
          </a:xfrm>
          <a:prstGeom prst="rect">
            <a:avLst/>
          </a:prstGeom>
          <a:noFill/>
        </p:spPr>
        <p:txBody>
          <a:bodyPr wrap="square" rtlCol="0">
            <a:spAutoFit/>
          </a:bodyPr>
          <a:lstStyle/>
          <a:p>
            <a:pPr algn="ctr"/>
            <a:r>
              <a:rPr lang="en-GB" sz="800" b="1">
                <a:solidFill>
                  <a:srgbClr val="FE0301"/>
                </a:solidFill>
                <a:latin typeface="Verdana" panose="020B0604030504040204" pitchFamily="34" charset="0"/>
                <a:ea typeface="Verdana" panose="020B0604030504040204" pitchFamily="34" charset="0"/>
                <a:cs typeface="Verdana" panose="020B0604030504040204" pitchFamily="34" charset="0"/>
              </a:rPr>
              <a:t>DEMOCRATIC</a:t>
            </a:r>
            <a:r>
              <a:rPr lang="en-GB" sz="800" b="1">
                <a:latin typeface="Verdana" panose="020B0604030504040204" pitchFamily="34" charset="0"/>
                <a:ea typeface="Verdana" panose="020B0604030504040204" pitchFamily="34" charset="0"/>
                <a:cs typeface="Verdana" panose="020B0604030504040204" pitchFamily="34" charset="0"/>
              </a:rPr>
              <a:t> </a:t>
            </a:r>
            <a:r>
              <a:rPr lang="en-GB" sz="800" b="1">
                <a:solidFill>
                  <a:srgbClr val="021ABB"/>
                </a:solidFill>
                <a:latin typeface="Verdana" panose="020B0604030504040204" pitchFamily="34" charset="0"/>
                <a:ea typeface="Verdana" panose="020B0604030504040204" pitchFamily="34" charset="0"/>
                <a:cs typeface="Verdana" panose="020B0604030504040204" pitchFamily="34" charset="0"/>
              </a:rPr>
              <a:t>PARTY</a:t>
            </a:r>
          </a:p>
        </p:txBody>
      </p:sp>
      <p:pic>
        <p:nvPicPr>
          <p:cNvPr id="7" name="Picture 4" descr="Picture"/>
          <p:cNvPicPr>
            <a:picLocks noChangeAspect="1" noChangeArrowheads="1"/>
          </p:cNvPicPr>
          <p:nvPr/>
        </p:nvPicPr>
        <p:blipFill>
          <a:blip r:embed="rId51" cstate="email">
            <a:extLst>
              <a:ext uri="{28A0092B-C50C-407E-A947-70E740481C1C}">
                <a14:useLocalDpi xmlns:a14="http://schemas.microsoft.com/office/drawing/2010/main"/>
              </a:ext>
            </a:extLst>
          </a:blip>
          <a:srcRect/>
          <a:stretch>
            <a:fillRect/>
          </a:stretch>
        </p:blipFill>
        <p:spPr bwMode="auto">
          <a:xfrm>
            <a:off x="3973372" y="2598819"/>
            <a:ext cx="1197255" cy="1874297"/>
          </a:xfrm>
          <a:prstGeom prst="rect">
            <a:avLst/>
          </a:prstGeom>
          <a:noFill/>
          <a:ln w="38100">
            <a:solidFill>
              <a:srgbClr val="FFC000"/>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52">
            <p14:nvContentPartPr>
              <p14:cNvPr id="8" name="Ink 7"/>
              <p14:cNvContentPartPr/>
              <p14:nvPr/>
            </p14:nvContentPartPr>
            <p14:xfrm>
              <a:off x="35640" y="169560"/>
              <a:ext cx="8921160" cy="6581520"/>
            </p14:xfrm>
          </p:contentPart>
        </mc:Choice>
        <mc:Fallback xmlns="">
          <p:pic>
            <p:nvPicPr>
              <p:cNvPr id="8" name="Ink 7"/>
              <p:cNvPicPr/>
              <p:nvPr/>
            </p:nvPicPr>
            <p:blipFill>
              <a:blip r:embed="rId53"/>
              <a:stretch>
                <a:fillRect/>
              </a:stretch>
            </p:blipFill>
            <p:spPr>
              <a:xfrm>
                <a:off x="26280" y="160200"/>
                <a:ext cx="8939880" cy="6600240"/>
              </a:xfrm>
              <a:prstGeom prst="rect">
                <a:avLst/>
              </a:prstGeom>
            </p:spPr>
          </p:pic>
        </mc:Fallback>
      </mc:AlternateContent>
    </p:spTree>
    <p:extLst>
      <p:ext uri="{BB962C8B-B14F-4D97-AF65-F5344CB8AC3E}">
        <p14:creationId xmlns:p14="http://schemas.microsoft.com/office/powerpoint/2010/main" val="5718723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50000" t="10723" r="2025" b="14645"/>
          <a:stretch/>
        </p:blipFill>
        <p:spPr>
          <a:xfrm>
            <a:off x="646878" y="428024"/>
            <a:ext cx="3456274" cy="3000976"/>
          </a:xfrm>
          <a:prstGeom prst="rect">
            <a:avLst/>
          </a:prstGeom>
        </p:spPr>
      </p:pic>
      <p:pic>
        <p:nvPicPr>
          <p:cNvPr id="5" name="Picture 4"/>
          <p:cNvPicPr>
            <a:picLocks noChangeAspect="1"/>
          </p:cNvPicPr>
          <p:nvPr/>
        </p:nvPicPr>
        <p:blipFill rotWithShape="1">
          <a:blip r:embed="rId2"/>
          <a:srcRect t="8198" r="52025" b="17170"/>
          <a:stretch/>
        </p:blipFill>
        <p:spPr>
          <a:xfrm>
            <a:off x="5374679" y="2841095"/>
            <a:ext cx="3456273" cy="3000975"/>
          </a:xfrm>
          <a:prstGeom prst="rect">
            <a:avLst/>
          </a:prstGeom>
        </p:spPr>
      </p:pic>
    </p:spTree>
    <p:extLst>
      <p:ext uri="{BB962C8B-B14F-4D97-AF65-F5344CB8AC3E}">
        <p14:creationId xmlns:p14="http://schemas.microsoft.com/office/powerpoint/2010/main" val="14960106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FE7FFDC3-9AFC-4862-89AE-EE49C82BF8DA}"/>
              </a:ext>
            </a:extLst>
          </p:cNvPr>
          <p:cNvPicPr>
            <a:picLocks noChangeAspect="1"/>
          </p:cNvPicPr>
          <p:nvPr/>
        </p:nvPicPr>
        <p:blipFill rotWithShape="1">
          <a:blip r:embed="rId2"/>
          <a:srcRect l="318"/>
          <a:stretch/>
        </p:blipFill>
        <p:spPr>
          <a:xfrm>
            <a:off x="-1" y="-476250"/>
            <a:ext cx="9138619" cy="7334250"/>
          </a:xfrm>
          <a:prstGeom prst="rect">
            <a:avLst/>
          </a:prstGeom>
        </p:spPr>
      </p:pic>
    </p:spTree>
    <p:extLst>
      <p:ext uri="{BB962C8B-B14F-4D97-AF65-F5344CB8AC3E}">
        <p14:creationId xmlns:p14="http://schemas.microsoft.com/office/powerpoint/2010/main" val="22872667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659457D1-696F-4021-A60A-BD8619727B2F}"/>
              </a:ext>
            </a:extLst>
          </p:cNvPr>
          <p:cNvPicPr>
            <a:picLocks noChangeAspect="1"/>
          </p:cNvPicPr>
          <p:nvPr/>
        </p:nvPicPr>
        <p:blipFill>
          <a:blip r:embed="rId2"/>
          <a:stretch>
            <a:fillRect/>
          </a:stretch>
        </p:blipFill>
        <p:spPr>
          <a:xfrm>
            <a:off x="0" y="-457200"/>
            <a:ext cx="9144000" cy="7315200"/>
          </a:xfrm>
          <a:prstGeom prst="rect">
            <a:avLst/>
          </a:prstGeom>
        </p:spPr>
      </p:pic>
    </p:spTree>
    <p:extLst>
      <p:ext uri="{BB962C8B-B14F-4D97-AF65-F5344CB8AC3E}">
        <p14:creationId xmlns:p14="http://schemas.microsoft.com/office/powerpoint/2010/main" val="23727412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9C28AD50-333F-4BF6-8CB1-AF21AA103212}"/>
              </a:ext>
            </a:extLst>
          </p:cNvPr>
          <p:cNvPicPr>
            <a:picLocks noChangeAspect="1"/>
          </p:cNvPicPr>
          <p:nvPr/>
        </p:nvPicPr>
        <p:blipFill rotWithShape="1">
          <a:blip r:embed="rId2"/>
          <a:srcRect l="-1" r="2"/>
          <a:stretch/>
        </p:blipFill>
        <p:spPr>
          <a:xfrm>
            <a:off x="0" y="-457200"/>
            <a:ext cx="9144000" cy="7315200"/>
          </a:xfrm>
          <a:prstGeom prst="rect">
            <a:avLst/>
          </a:prstGeom>
        </p:spPr>
      </p:pic>
    </p:spTree>
    <p:extLst>
      <p:ext uri="{BB962C8B-B14F-4D97-AF65-F5344CB8AC3E}">
        <p14:creationId xmlns:p14="http://schemas.microsoft.com/office/powerpoint/2010/main" val="9652490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50000" t="10723" r="2025" b="14645"/>
          <a:stretch/>
        </p:blipFill>
        <p:spPr>
          <a:xfrm>
            <a:off x="743818" y="1928512"/>
            <a:ext cx="3456274" cy="3000976"/>
          </a:xfrm>
          <a:prstGeom prst="rect">
            <a:avLst/>
          </a:prstGeom>
        </p:spPr>
      </p:pic>
      <p:pic>
        <p:nvPicPr>
          <p:cNvPr id="5" name="Picture 4"/>
          <p:cNvPicPr>
            <a:picLocks noChangeAspect="1"/>
          </p:cNvPicPr>
          <p:nvPr/>
        </p:nvPicPr>
        <p:blipFill rotWithShape="1">
          <a:blip r:embed="rId2"/>
          <a:srcRect t="8198" r="52025" b="17170"/>
          <a:stretch/>
        </p:blipFill>
        <p:spPr>
          <a:xfrm>
            <a:off x="4943910" y="1928513"/>
            <a:ext cx="3456273" cy="3000975"/>
          </a:xfrm>
          <a:prstGeom prst="rect">
            <a:avLst/>
          </a:prstGeom>
        </p:spPr>
      </p:pic>
    </p:spTree>
    <p:extLst>
      <p:ext uri="{BB962C8B-B14F-4D97-AF65-F5344CB8AC3E}">
        <p14:creationId xmlns:p14="http://schemas.microsoft.com/office/powerpoint/2010/main" val="20522486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9525" y="2286000"/>
            <a:ext cx="3048000" cy="2286000"/>
          </a:xfrm>
          <a:prstGeom prst="rect">
            <a:avLst/>
          </a:prstGeom>
          <a:ln>
            <a:solidFill>
              <a:schemeClr val="tx1"/>
            </a:solidFill>
          </a:ln>
        </p:spPr>
      </p:pic>
      <p:pic>
        <p:nvPicPr>
          <p:cNvPr id="9" name="Picture 8"/>
          <p:cNvPicPr>
            <a:picLocks noChangeAspect="1"/>
          </p:cNvPicPr>
          <p:nvPr/>
        </p:nvPicPr>
        <p:blipFill>
          <a:blip r:embed="rId2"/>
          <a:stretch>
            <a:fillRect/>
          </a:stretch>
        </p:blipFill>
        <p:spPr>
          <a:xfrm>
            <a:off x="3810000" y="2857500"/>
            <a:ext cx="3048000" cy="2286000"/>
          </a:xfrm>
          <a:prstGeom prst="rect">
            <a:avLst/>
          </a:prstGeom>
          <a:ln>
            <a:solidFill>
              <a:schemeClr val="tx1"/>
            </a:solidFill>
          </a:ln>
        </p:spPr>
      </p:pic>
      <p:pic>
        <p:nvPicPr>
          <p:cNvPr id="10" name="Picture 9"/>
          <p:cNvPicPr>
            <a:picLocks noChangeAspect="1"/>
          </p:cNvPicPr>
          <p:nvPr/>
        </p:nvPicPr>
        <p:blipFill>
          <a:blip r:embed="rId2"/>
          <a:stretch>
            <a:fillRect/>
          </a:stretch>
        </p:blipFill>
        <p:spPr>
          <a:xfrm>
            <a:off x="6096000" y="2286000"/>
            <a:ext cx="3048000" cy="2286000"/>
          </a:xfrm>
          <a:prstGeom prst="rect">
            <a:avLst/>
          </a:prstGeom>
          <a:ln>
            <a:solidFill>
              <a:schemeClr val="tx1"/>
            </a:solidFill>
          </a:ln>
        </p:spPr>
      </p:pic>
      <p:pic>
        <p:nvPicPr>
          <p:cNvPr id="11" name="Picture 10"/>
          <p:cNvPicPr>
            <a:picLocks noChangeAspect="1"/>
          </p:cNvPicPr>
          <p:nvPr/>
        </p:nvPicPr>
        <p:blipFill>
          <a:blip r:embed="rId2"/>
          <a:stretch>
            <a:fillRect/>
          </a:stretch>
        </p:blipFill>
        <p:spPr>
          <a:xfrm>
            <a:off x="0" y="4572000"/>
            <a:ext cx="3048000" cy="2286000"/>
          </a:xfrm>
          <a:prstGeom prst="rect">
            <a:avLst/>
          </a:prstGeom>
          <a:ln>
            <a:solidFill>
              <a:schemeClr val="tx1"/>
            </a:solidFill>
          </a:ln>
        </p:spPr>
      </p:pic>
      <p:pic>
        <p:nvPicPr>
          <p:cNvPr id="12" name="Picture 11"/>
          <p:cNvPicPr>
            <a:picLocks noChangeAspect="1"/>
          </p:cNvPicPr>
          <p:nvPr/>
        </p:nvPicPr>
        <p:blipFill>
          <a:blip r:embed="rId2"/>
          <a:stretch>
            <a:fillRect/>
          </a:stretch>
        </p:blipFill>
        <p:spPr>
          <a:xfrm>
            <a:off x="3048000" y="4572000"/>
            <a:ext cx="3048000" cy="2286000"/>
          </a:xfrm>
          <a:prstGeom prst="rect">
            <a:avLst/>
          </a:prstGeom>
          <a:ln>
            <a:solidFill>
              <a:schemeClr val="tx1"/>
            </a:solidFill>
          </a:ln>
        </p:spPr>
      </p:pic>
      <p:pic>
        <p:nvPicPr>
          <p:cNvPr id="13" name="Picture 12"/>
          <p:cNvPicPr>
            <a:picLocks noChangeAspect="1"/>
          </p:cNvPicPr>
          <p:nvPr/>
        </p:nvPicPr>
        <p:blipFill>
          <a:blip r:embed="rId2"/>
          <a:stretch>
            <a:fillRect/>
          </a:stretch>
        </p:blipFill>
        <p:spPr>
          <a:xfrm>
            <a:off x="6096000" y="4572000"/>
            <a:ext cx="3048000" cy="2286000"/>
          </a:xfrm>
          <a:prstGeom prst="rect">
            <a:avLst/>
          </a:prstGeom>
          <a:ln>
            <a:solidFill>
              <a:schemeClr val="tx1"/>
            </a:solidFill>
          </a:ln>
        </p:spPr>
      </p:pic>
      <p:pic>
        <p:nvPicPr>
          <p:cNvPr id="14" name="Picture 13"/>
          <p:cNvPicPr>
            <a:picLocks noChangeAspect="1"/>
          </p:cNvPicPr>
          <p:nvPr/>
        </p:nvPicPr>
        <p:blipFill>
          <a:blip r:embed="rId2"/>
          <a:stretch>
            <a:fillRect/>
          </a:stretch>
        </p:blipFill>
        <p:spPr>
          <a:xfrm>
            <a:off x="3048000" y="0"/>
            <a:ext cx="3048000" cy="2286000"/>
          </a:xfrm>
          <a:prstGeom prst="rect">
            <a:avLst/>
          </a:prstGeom>
          <a:ln>
            <a:solidFill>
              <a:schemeClr val="tx1"/>
            </a:solidFill>
          </a:ln>
        </p:spPr>
      </p:pic>
      <p:pic>
        <p:nvPicPr>
          <p:cNvPr id="15" name="Picture 14"/>
          <p:cNvPicPr>
            <a:picLocks noChangeAspect="1"/>
          </p:cNvPicPr>
          <p:nvPr/>
        </p:nvPicPr>
        <p:blipFill>
          <a:blip r:embed="rId2"/>
          <a:stretch>
            <a:fillRect/>
          </a:stretch>
        </p:blipFill>
        <p:spPr>
          <a:xfrm>
            <a:off x="6096000" y="0"/>
            <a:ext cx="3048000" cy="2286000"/>
          </a:xfrm>
          <a:prstGeom prst="rect">
            <a:avLst/>
          </a:prstGeom>
          <a:ln>
            <a:solidFill>
              <a:schemeClr val="tx1"/>
            </a:solidFill>
          </a:ln>
        </p:spPr>
      </p:pic>
      <p:pic>
        <p:nvPicPr>
          <p:cNvPr id="5" name="Picture 4"/>
          <p:cNvPicPr>
            <a:picLocks noChangeAspect="1"/>
          </p:cNvPicPr>
          <p:nvPr/>
        </p:nvPicPr>
        <p:blipFill>
          <a:blip r:embed="rId2"/>
          <a:stretch>
            <a:fillRect/>
          </a:stretch>
        </p:blipFill>
        <p:spPr>
          <a:xfrm>
            <a:off x="0" y="0"/>
            <a:ext cx="3048000" cy="2286000"/>
          </a:xfrm>
          <a:prstGeom prst="rect">
            <a:avLst/>
          </a:prstGeom>
          <a:ln>
            <a:solidFill>
              <a:schemeClr val="tx1"/>
            </a:solidFill>
          </a:ln>
        </p:spPr>
      </p:pic>
    </p:spTree>
    <p:extLst>
      <p:ext uri="{BB962C8B-B14F-4D97-AF65-F5344CB8AC3E}">
        <p14:creationId xmlns:p14="http://schemas.microsoft.com/office/powerpoint/2010/main" val="11095812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88340"/>
            <a:ext cx="9144000" cy="1569660"/>
          </a:xfrm>
          <a:prstGeom prst="rect">
            <a:avLst/>
          </a:prstGeom>
          <a:noFill/>
        </p:spPr>
        <p:txBody>
          <a:bodyPr wrap="square" rtlCol="0">
            <a:spAutoFit/>
          </a:bodyPr>
          <a:lstStyle/>
          <a:p>
            <a:pPr algn="r"/>
            <a:r>
              <a:rPr lang="en-GB" sz="9600">
                <a:solidFill>
                  <a:srgbClr val="FF0000"/>
                </a:solidFill>
                <a:latin typeface="Bookman Old Style" panose="02050604050505020204" pitchFamily="18" charset="0"/>
                <a:cs typeface="Doves Type"/>
              </a:rPr>
              <a:t>H</a:t>
            </a:r>
            <a:r>
              <a:rPr lang="en-GB" sz="9600">
                <a:solidFill>
                  <a:schemeClr val="bg1">
                    <a:lumMod val="65000"/>
                  </a:schemeClr>
                </a:solidFill>
                <a:latin typeface="Bookman Old Style" panose="02050604050505020204" pitchFamily="18" charset="0"/>
                <a:cs typeface="Doves Type"/>
              </a:rPr>
              <a:t>ide</a:t>
            </a:r>
          </a:p>
        </p:txBody>
      </p:sp>
    </p:spTree>
    <p:extLst>
      <p:ext uri="{BB962C8B-B14F-4D97-AF65-F5344CB8AC3E}">
        <p14:creationId xmlns:p14="http://schemas.microsoft.com/office/powerpoint/2010/main" val="39057001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9D1B5826-4927-403C-9117-F436A451EF5C}"/>
              </a:ext>
            </a:extLst>
          </p:cNvPr>
          <p:cNvPicPr>
            <a:picLocks noChangeAspect="1"/>
          </p:cNvPicPr>
          <p:nvPr/>
        </p:nvPicPr>
        <p:blipFill rotWithShape="1">
          <a:blip r:embed="rId2"/>
          <a:srcRect l="-73" t="25461" r="37656" b="4275"/>
          <a:stretch/>
        </p:blipFill>
        <p:spPr>
          <a:xfrm>
            <a:off x="0" y="1"/>
            <a:ext cx="9144000" cy="8235020"/>
          </a:xfrm>
          <a:prstGeom prst="rect">
            <a:avLst/>
          </a:prstGeom>
        </p:spPr>
      </p:pic>
    </p:spTree>
    <p:extLst>
      <p:ext uri="{BB962C8B-B14F-4D97-AF65-F5344CB8AC3E}">
        <p14:creationId xmlns:p14="http://schemas.microsoft.com/office/powerpoint/2010/main" val="4632585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4865720-8BCC-4227-87EF-C35679DB26EB}"/>
              </a:ext>
            </a:extLst>
          </p:cNvPr>
          <p:cNvSpPr txBox="1"/>
          <p:nvPr/>
        </p:nvSpPr>
        <p:spPr>
          <a:xfrm>
            <a:off x="0" y="427051"/>
            <a:ext cx="9144000" cy="5394297"/>
          </a:xfrm>
          <a:prstGeom prst="rect">
            <a:avLst/>
          </a:prstGeom>
          <a:noFill/>
        </p:spPr>
        <p:txBody>
          <a:bodyPr wrap="square" rtlCol="0">
            <a:spAutoFit/>
          </a:bodyPr>
          <a:lstStyle/>
          <a:p>
            <a:pPr algn="ctr">
              <a:lnSpc>
                <a:spcPct val="130000"/>
              </a:lnSpc>
            </a:pPr>
            <a:r>
              <a:rPr lang="en-GB" sz="5400">
                <a:latin typeface="Bookman Old Style" panose="02050604050505020204" pitchFamily="18" charset="0"/>
                <a:cs typeface="Doves Type"/>
              </a:rPr>
              <a:t>Hidden slides about be useful for writing notes and comments for colleagues without making the ppt unusable.</a:t>
            </a:r>
          </a:p>
        </p:txBody>
      </p:sp>
    </p:spTree>
    <p:extLst>
      <p:ext uri="{BB962C8B-B14F-4D97-AF65-F5344CB8AC3E}">
        <p14:creationId xmlns:p14="http://schemas.microsoft.com/office/powerpoint/2010/main" val="291521549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800" y="3570337"/>
            <a:ext cx="9144000" cy="3770263"/>
          </a:xfrm>
          <a:prstGeom prst="rect">
            <a:avLst/>
          </a:prstGeom>
          <a:noFill/>
        </p:spPr>
        <p:txBody>
          <a:bodyPr wrap="square" rtlCol="0">
            <a:spAutoFit/>
          </a:bodyPr>
          <a:lstStyle/>
          <a:p>
            <a:r>
              <a:rPr lang="en-GB" sz="23900">
                <a:solidFill>
                  <a:srgbClr val="FF0000"/>
                </a:solidFill>
                <a:latin typeface="Bookman Old Style"/>
                <a:cs typeface="Bookman Old Style"/>
              </a:rPr>
              <a:t>I</a:t>
            </a:r>
            <a:r>
              <a:rPr lang="en-GB" sz="4000">
                <a:latin typeface="Bookman Old Style"/>
                <a:cs typeface="Bookman Old Style"/>
              </a:rPr>
              <a:t>f the computer will let me</a:t>
            </a:r>
            <a:r>
              <a:rPr lang="mr-IN" sz="4000">
                <a:latin typeface="Bookman Old Style"/>
                <a:cs typeface="Bookman Old Style"/>
              </a:rPr>
              <a:t>…</a:t>
            </a:r>
            <a:endParaRPr lang="en-GB" sz="4000">
              <a:latin typeface="Bookman Old Style"/>
              <a:cs typeface="Bookman Old Style"/>
            </a:endParaRPr>
          </a:p>
        </p:txBody>
      </p:sp>
    </p:spTree>
    <p:extLst>
      <p:ext uri="{BB962C8B-B14F-4D97-AF65-F5344CB8AC3E}">
        <p14:creationId xmlns:p14="http://schemas.microsoft.com/office/powerpoint/2010/main" val="11262615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52678" y="1029857"/>
            <a:ext cx="2838645" cy="1754327"/>
          </a:xfrm>
          <a:prstGeom prst="rect">
            <a:avLst/>
          </a:prstGeom>
          <a:noFill/>
        </p:spPr>
        <p:txBody>
          <a:bodyPr wrap="square" rtlCol="0">
            <a:spAutoFit/>
          </a:bodyPr>
          <a:lstStyle/>
          <a:p>
            <a:pPr algn="ctr"/>
            <a:r>
              <a:rPr lang="en-GB" sz="5400">
                <a:solidFill>
                  <a:srgbClr val="FF0000"/>
                </a:solidFill>
                <a:latin typeface="Bookman Old Style"/>
                <a:cs typeface="Bookman Old Style"/>
              </a:rPr>
              <a:t>J</a:t>
            </a:r>
            <a:r>
              <a:rPr lang="en-GB" sz="5400">
                <a:latin typeface="Bookman Old Style"/>
                <a:cs typeface="Bookman Old Style"/>
              </a:rPr>
              <a:t>ab</a:t>
            </a:r>
            <a:br>
              <a:rPr lang="en-GB" sz="5400">
                <a:latin typeface="Bookman Old Style"/>
                <a:cs typeface="Bookman Old Style"/>
              </a:rPr>
            </a:br>
            <a:r>
              <a:rPr lang="en-GB" sz="5400">
                <a:latin typeface="Bookman Old Style"/>
                <a:cs typeface="Bookman Old Style"/>
              </a:rPr>
              <a:t>screens</a:t>
            </a:r>
          </a:p>
        </p:txBody>
      </p:sp>
      <p:sp>
        <p:nvSpPr>
          <p:cNvPr id="2" name="Rounded Rectangle 1"/>
          <p:cNvSpPr/>
          <p:nvPr/>
        </p:nvSpPr>
        <p:spPr>
          <a:xfrm>
            <a:off x="2802467" y="132390"/>
            <a:ext cx="3539067" cy="6485467"/>
          </a:xfrm>
          <a:prstGeom prst="roundRect">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a:p>
        </p:txBody>
      </p:sp>
      <p:sp>
        <p:nvSpPr>
          <p:cNvPr id="3" name="Oval 2"/>
          <p:cNvSpPr/>
          <p:nvPr/>
        </p:nvSpPr>
        <p:spPr>
          <a:xfrm>
            <a:off x="4247964" y="5733628"/>
            <a:ext cx="648072" cy="648072"/>
          </a:xfrm>
          <a:prstGeom prst="ellipse">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a:p>
        </p:txBody>
      </p:sp>
    </p:spTree>
    <p:extLst>
      <p:ext uri="{BB962C8B-B14F-4D97-AF65-F5344CB8AC3E}">
        <p14:creationId xmlns:p14="http://schemas.microsoft.com/office/powerpoint/2010/main" val="33818894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09901" y="1029857"/>
            <a:ext cx="3124200" cy="2123658"/>
          </a:xfrm>
          <a:prstGeom prst="rect">
            <a:avLst/>
          </a:prstGeom>
          <a:noFill/>
        </p:spPr>
        <p:txBody>
          <a:bodyPr wrap="square" rtlCol="0">
            <a:spAutoFit/>
          </a:bodyPr>
          <a:lstStyle/>
          <a:p>
            <a:pPr algn="ctr"/>
            <a:r>
              <a:rPr lang="en-GB" sz="4400">
                <a:latin typeface="Bookman Old Style"/>
                <a:cs typeface="Bookman Old Style"/>
              </a:rPr>
              <a:t>“Shiny twit machines”</a:t>
            </a:r>
          </a:p>
        </p:txBody>
      </p:sp>
      <p:sp>
        <p:nvSpPr>
          <p:cNvPr id="2" name="Rounded Rectangle 1"/>
          <p:cNvSpPr/>
          <p:nvPr/>
        </p:nvSpPr>
        <p:spPr>
          <a:xfrm>
            <a:off x="2802467" y="132390"/>
            <a:ext cx="3539067" cy="6485467"/>
          </a:xfrm>
          <a:prstGeom prst="roundRect">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a:p>
        </p:txBody>
      </p:sp>
      <p:sp>
        <p:nvSpPr>
          <p:cNvPr id="3" name="Oval 2"/>
          <p:cNvSpPr/>
          <p:nvPr/>
        </p:nvSpPr>
        <p:spPr>
          <a:xfrm>
            <a:off x="4247964" y="5733628"/>
            <a:ext cx="648072" cy="648072"/>
          </a:xfrm>
          <a:prstGeom prst="ellipse">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a:p>
        </p:txBody>
      </p:sp>
    </p:spTree>
    <p:extLst>
      <p:ext uri="{BB962C8B-B14F-4D97-AF65-F5344CB8AC3E}">
        <p14:creationId xmlns:p14="http://schemas.microsoft.com/office/powerpoint/2010/main" val="22447292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400" y="1460141"/>
            <a:ext cx="9144000" cy="1200329"/>
          </a:xfrm>
          <a:prstGeom prst="rect">
            <a:avLst/>
          </a:prstGeom>
          <a:noFill/>
        </p:spPr>
        <p:txBody>
          <a:bodyPr wrap="square" rtlCol="0">
            <a:spAutoFit/>
          </a:bodyPr>
          <a:lstStyle/>
          <a:p>
            <a:r>
              <a:rPr lang="en-GB" sz="7200">
                <a:solidFill>
                  <a:srgbClr val="FF0000"/>
                </a:solidFill>
                <a:latin typeface="Bookman Old Style"/>
                <a:cs typeface="Bookman Old Style"/>
              </a:rPr>
              <a:t>K</a:t>
            </a:r>
            <a:r>
              <a:rPr lang="en-GB" sz="7200">
                <a:latin typeface="Bookman Old Style"/>
                <a:cs typeface="Bookman Old Style"/>
              </a:rPr>
              <a:t>eyboard shortcuts</a:t>
            </a:r>
          </a:p>
        </p:txBody>
      </p:sp>
      <p:sp>
        <p:nvSpPr>
          <p:cNvPr id="3" name="TextBox 2"/>
          <p:cNvSpPr txBox="1"/>
          <p:nvPr/>
        </p:nvSpPr>
        <p:spPr>
          <a:xfrm>
            <a:off x="5537200" y="2961647"/>
            <a:ext cx="3530600" cy="923330"/>
          </a:xfrm>
          <a:prstGeom prst="rect">
            <a:avLst/>
          </a:prstGeom>
          <a:noFill/>
        </p:spPr>
        <p:txBody>
          <a:bodyPr wrap="square" rtlCol="0">
            <a:spAutoFit/>
          </a:bodyPr>
          <a:lstStyle/>
          <a:p>
            <a:pPr algn="ctr"/>
            <a:r>
              <a:rPr lang="en-GB" sz="5400">
                <a:latin typeface="Bookman Old Style"/>
                <a:cs typeface="Bookman Old Style"/>
              </a:rPr>
              <a:t>ctrl + x</a:t>
            </a:r>
          </a:p>
        </p:txBody>
      </p:sp>
      <p:sp>
        <p:nvSpPr>
          <p:cNvPr id="5" name="TextBox 4"/>
          <p:cNvSpPr txBox="1"/>
          <p:nvPr/>
        </p:nvSpPr>
        <p:spPr>
          <a:xfrm>
            <a:off x="6832600" y="1485541"/>
            <a:ext cx="2260600" cy="1200329"/>
          </a:xfrm>
          <a:prstGeom prst="rect">
            <a:avLst/>
          </a:prstGeom>
          <a:noFill/>
        </p:spPr>
        <p:txBody>
          <a:bodyPr wrap="square" rtlCol="0">
            <a:spAutoFit/>
          </a:bodyPr>
          <a:lstStyle/>
          <a:p>
            <a:r>
              <a:rPr lang="en-GB" sz="7200">
                <a:solidFill>
                  <a:schemeClr val="bg1"/>
                </a:solidFill>
                <a:latin typeface="Bookman Old Style"/>
                <a:cs typeface="Bookman Old Style"/>
              </a:rPr>
              <a:t>cut</a:t>
            </a:r>
          </a:p>
        </p:txBody>
      </p:sp>
    </p:spTree>
    <p:extLst>
      <p:ext uri="{BB962C8B-B14F-4D97-AF65-F5344CB8AC3E}">
        <p14:creationId xmlns:p14="http://schemas.microsoft.com/office/powerpoint/2010/main" val="41672859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5D7A35EC-A65F-4BE1-B095-3DAD55C44A57}"/>
              </a:ext>
            </a:extLst>
          </p:cNvPr>
          <p:cNvGrpSpPr/>
          <p:nvPr/>
        </p:nvGrpSpPr>
        <p:grpSpPr>
          <a:xfrm>
            <a:off x="-25400" y="-236975"/>
            <a:ext cx="9144000" cy="7109639"/>
            <a:chOff x="-25400" y="-236975"/>
            <a:chExt cx="9144000" cy="7109639"/>
          </a:xfrm>
        </p:grpSpPr>
        <p:sp>
          <p:nvSpPr>
            <p:cNvPr id="4" name="TextBox 3"/>
            <p:cNvSpPr txBox="1"/>
            <p:nvPr/>
          </p:nvSpPr>
          <p:spPr>
            <a:xfrm>
              <a:off x="-25400" y="1768270"/>
              <a:ext cx="9144000" cy="1107996"/>
            </a:xfrm>
            <a:prstGeom prst="rect">
              <a:avLst/>
            </a:prstGeom>
            <a:noFill/>
          </p:spPr>
          <p:txBody>
            <a:bodyPr wrap="square" rtlCol="0">
              <a:spAutoFit/>
            </a:bodyPr>
            <a:lstStyle/>
            <a:p>
              <a:pPr algn="ctr"/>
              <a:r>
                <a:rPr lang="en-GB" sz="6600">
                  <a:solidFill>
                    <a:srgbClr val="FF0000"/>
                  </a:solidFill>
                  <a:latin typeface="Bookman Old Style"/>
                  <a:cs typeface="Bookman Old Style"/>
                </a:rPr>
                <a:t>L</a:t>
              </a:r>
              <a:r>
                <a:rPr lang="en-GB" sz="6600">
                  <a:latin typeface="Bookman Old Style"/>
                  <a:cs typeface="Bookman Old Style"/>
                </a:rPr>
                <a:t>ooking stuff up</a:t>
              </a:r>
            </a:p>
          </p:txBody>
        </p:sp>
        <p:sp>
          <p:nvSpPr>
            <p:cNvPr id="3" name="TextBox 2"/>
            <p:cNvSpPr txBox="1"/>
            <p:nvPr/>
          </p:nvSpPr>
          <p:spPr>
            <a:xfrm>
              <a:off x="5347296" y="-236975"/>
              <a:ext cx="1389996" cy="7109639"/>
            </a:xfrm>
            <a:prstGeom prst="rect">
              <a:avLst/>
            </a:prstGeom>
            <a:noFill/>
          </p:spPr>
          <p:txBody>
            <a:bodyPr vert="horz" wrap="square" tIns="0" bIns="0" rtlCol="0" anchor="ctr" anchorCtr="0">
              <a:spAutoFit/>
            </a:bodyPr>
            <a:lstStyle/>
            <a:p>
              <a:r>
                <a:rPr lang="en-GB" sz="6600">
                  <a:latin typeface="Bookman Old Style"/>
                </a:rPr>
                <a:t>s</a:t>
              </a:r>
              <a:br>
                <a:rPr lang="en-GB" sz="6600">
                  <a:latin typeface="Bookman Old Style"/>
                </a:rPr>
              </a:br>
              <a:r>
                <a:rPr lang="en-GB" sz="6600">
                  <a:latin typeface="Bookman Old Style"/>
                </a:rPr>
                <a:t>t</a:t>
              </a:r>
              <a:br>
                <a:rPr lang="en-GB" sz="6600">
                  <a:latin typeface="Bookman Old Style"/>
                </a:rPr>
              </a:br>
              <a:r>
                <a:rPr lang="en-GB" sz="6600">
                  <a:latin typeface="Bookman Old Style"/>
                </a:rPr>
                <a:t>u</a:t>
              </a:r>
              <a:br>
                <a:rPr lang="en-GB" sz="6600">
                  <a:latin typeface="Bookman Old Style"/>
                </a:rPr>
              </a:br>
              <a:r>
                <a:rPr lang="en-GB" sz="6600">
                  <a:latin typeface="Bookman Old Style"/>
                </a:rPr>
                <a:t>f</a:t>
              </a:r>
              <a:br>
                <a:rPr lang="en-GB" sz="6600">
                  <a:latin typeface="Bookman Old Style"/>
                </a:rPr>
              </a:br>
              <a:r>
                <a:rPr lang="en-GB" sz="6600" err="1">
                  <a:latin typeface="Bookman Old Style"/>
                </a:rPr>
                <a:t>f</a:t>
              </a:r>
              <a:r>
                <a:rPr lang="en-GB" sz="6600">
                  <a:latin typeface="Bookman Old Style"/>
                </a:rPr>
                <a:t/>
              </a:r>
              <a:br>
                <a:rPr lang="en-GB" sz="6600">
                  <a:latin typeface="Bookman Old Style"/>
                </a:rPr>
              </a:br>
              <a:r>
                <a:rPr lang="en-GB" sz="6600">
                  <a:latin typeface="Bookman Old Style"/>
                </a:rPr>
                <a:t>u</a:t>
              </a:r>
              <a:br>
                <a:rPr lang="en-GB" sz="6600">
                  <a:latin typeface="Bookman Old Style"/>
                </a:rPr>
              </a:br>
              <a:r>
                <a:rPr lang="en-GB" sz="6600">
                  <a:latin typeface="Bookman Old Style"/>
                </a:rPr>
                <a:t>p</a:t>
              </a:r>
              <a:endParaRPr lang="en-US" sz="1600"/>
            </a:p>
          </p:txBody>
        </p:sp>
      </p:grpSp>
    </p:spTree>
    <p:extLst>
      <p:ext uri="{BB962C8B-B14F-4D97-AF65-F5344CB8AC3E}">
        <p14:creationId xmlns:p14="http://schemas.microsoft.com/office/powerpoint/2010/main" val="148113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876300"/>
            <a:ext cx="9144000" cy="5156200"/>
          </a:xfrm>
          <a:prstGeom prst="rect">
            <a:avLst/>
          </a:prstGeom>
        </p:spPr>
      </p:pic>
    </p:spTree>
    <p:extLst>
      <p:ext uri="{BB962C8B-B14F-4D97-AF65-F5344CB8AC3E}">
        <p14:creationId xmlns:p14="http://schemas.microsoft.com/office/powerpoint/2010/main" val="39942299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A9122C53-BD6A-4C06-9AB6-43CAF82ED020}"/>
              </a:ext>
            </a:extLst>
          </p:cNvPr>
          <p:cNvPicPr>
            <a:picLocks noChangeAspect="1"/>
          </p:cNvPicPr>
          <p:nvPr/>
        </p:nvPicPr>
        <p:blipFill>
          <a:blip r:embed="rId2"/>
          <a:stretch>
            <a:fillRect/>
          </a:stretch>
        </p:blipFill>
        <p:spPr>
          <a:xfrm>
            <a:off x="0" y="858505"/>
            <a:ext cx="9144000" cy="5140990"/>
          </a:xfrm>
          <a:prstGeom prst="rect">
            <a:avLst/>
          </a:prstGeom>
        </p:spPr>
      </p:pic>
    </p:spTree>
    <p:extLst>
      <p:ext uri="{BB962C8B-B14F-4D97-AF65-F5344CB8AC3E}">
        <p14:creationId xmlns:p14="http://schemas.microsoft.com/office/powerpoint/2010/main" val="4212167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774700"/>
            <a:ext cx="9144000" cy="5156200"/>
          </a:xfrm>
          <a:prstGeom prst="rect">
            <a:avLst/>
          </a:prstGeom>
        </p:spPr>
      </p:pic>
    </p:spTree>
    <p:extLst>
      <p:ext uri="{BB962C8B-B14F-4D97-AF65-F5344CB8AC3E}">
        <p14:creationId xmlns:p14="http://schemas.microsoft.com/office/powerpoint/2010/main" val="7794090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850900"/>
            <a:ext cx="9144000" cy="5156200"/>
          </a:xfrm>
          <a:prstGeom prst="rect">
            <a:avLst/>
          </a:prstGeom>
        </p:spPr>
      </p:pic>
    </p:spTree>
    <p:extLst>
      <p:ext uri="{BB962C8B-B14F-4D97-AF65-F5344CB8AC3E}">
        <p14:creationId xmlns:p14="http://schemas.microsoft.com/office/powerpoint/2010/main" val="13381366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65200" y="736600"/>
            <a:ext cx="7213600" cy="1107996"/>
          </a:xfrm>
          <a:prstGeom prst="rect">
            <a:avLst/>
          </a:prstGeom>
          <a:solidFill>
            <a:schemeClr val="bg1">
              <a:lumMod val="85000"/>
            </a:schemeClr>
          </a:solidFill>
        </p:spPr>
        <p:txBody>
          <a:bodyPr wrap="square" rtlCol="0">
            <a:spAutoFit/>
          </a:bodyPr>
          <a:lstStyle/>
          <a:p>
            <a:pPr algn="ctr"/>
            <a:r>
              <a:rPr lang="en-GB" sz="6600">
                <a:latin typeface="Bookman Old Style"/>
                <a:cs typeface="Bookman Old Style"/>
              </a:rPr>
              <a:t>&lt;&lt;</a:t>
            </a:r>
            <a:r>
              <a:rPr lang="en-GB" sz="6600">
                <a:solidFill>
                  <a:srgbClr val="FF0000"/>
                </a:solidFill>
                <a:latin typeface="Bookman Old Style"/>
                <a:cs typeface="Bookman Old Style"/>
              </a:rPr>
              <a:t>M</a:t>
            </a:r>
            <a:r>
              <a:rPr lang="en-GB" sz="6600">
                <a:latin typeface="Bookman Old Style"/>
                <a:cs typeface="Bookman Old Style"/>
              </a:rPr>
              <a:t>ail merge&gt;&gt;</a:t>
            </a:r>
          </a:p>
        </p:txBody>
      </p:sp>
    </p:spTree>
    <p:extLst>
      <p:ext uri="{BB962C8B-B14F-4D97-AF65-F5344CB8AC3E}">
        <p14:creationId xmlns:p14="http://schemas.microsoft.com/office/powerpoint/2010/main" val="40051585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692271DC-F399-450D-B914-723A03B4EF8D}"/>
              </a:ext>
            </a:extLst>
          </p:cNvPr>
          <p:cNvPicPr>
            <a:picLocks noChangeAspect="1"/>
          </p:cNvPicPr>
          <p:nvPr/>
        </p:nvPicPr>
        <p:blipFill>
          <a:blip r:embed="rId2"/>
          <a:stretch>
            <a:fillRect/>
          </a:stretch>
        </p:blipFill>
        <p:spPr>
          <a:xfrm>
            <a:off x="-1" y="844062"/>
            <a:ext cx="9169689" cy="5155433"/>
          </a:xfrm>
          <a:prstGeom prst="rect">
            <a:avLst/>
          </a:prstGeom>
        </p:spPr>
      </p:pic>
    </p:spTree>
    <p:extLst>
      <p:ext uri="{BB962C8B-B14F-4D97-AF65-F5344CB8AC3E}">
        <p14:creationId xmlns:p14="http://schemas.microsoft.com/office/powerpoint/2010/main" val="32612889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F17A4F63-3B5B-4380-8749-10B7C2091AEB}"/>
              </a:ext>
            </a:extLst>
          </p:cNvPr>
          <p:cNvPicPr>
            <a:picLocks noChangeAspect="1"/>
          </p:cNvPicPr>
          <p:nvPr/>
        </p:nvPicPr>
        <p:blipFill>
          <a:blip r:embed="rId2"/>
          <a:stretch>
            <a:fillRect/>
          </a:stretch>
        </p:blipFill>
        <p:spPr>
          <a:xfrm>
            <a:off x="0" y="858505"/>
            <a:ext cx="9144000" cy="5140990"/>
          </a:xfrm>
          <a:prstGeom prst="rect">
            <a:avLst/>
          </a:prstGeom>
        </p:spPr>
      </p:pic>
    </p:spTree>
    <p:extLst>
      <p:ext uri="{BB962C8B-B14F-4D97-AF65-F5344CB8AC3E}">
        <p14:creationId xmlns:p14="http://schemas.microsoft.com/office/powerpoint/2010/main" val="37101111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C38200F4-0AB9-4728-A338-E7A922B6F9CD}"/>
              </a:ext>
            </a:extLst>
          </p:cNvPr>
          <p:cNvPicPr>
            <a:picLocks noChangeAspect="1"/>
          </p:cNvPicPr>
          <p:nvPr/>
        </p:nvPicPr>
        <p:blipFill>
          <a:blip r:embed="rId2"/>
          <a:stretch>
            <a:fillRect/>
          </a:stretch>
        </p:blipFill>
        <p:spPr>
          <a:xfrm>
            <a:off x="0" y="858505"/>
            <a:ext cx="9144000" cy="5140990"/>
          </a:xfrm>
          <a:prstGeom prst="rect">
            <a:avLst/>
          </a:prstGeom>
        </p:spPr>
      </p:pic>
    </p:spTree>
    <p:extLst>
      <p:ext uri="{BB962C8B-B14F-4D97-AF65-F5344CB8AC3E}">
        <p14:creationId xmlns:p14="http://schemas.microsoft.com/office/powerpoint/2010/main" val="39371626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658B7B97-3E5E-4C32-905A-2F8157D153BC}"/>
              </a:ext>
            </a:extLst>
          </p:cNvPr>
          <p:cNvPicPr>
            <a:picLocks noChangeAspect="1"/>
          </p:cNvPicPr>
          <p:nvPr/>
        </p:nvPicPr>
        <p:blipFill>
          <a:blip r:embed="rId2"/>
          <a:stretch>
            <a:fillRect/>
          </a:stretch>
        </p:blipFill>
        <p:spPr>
          <a:xfrm>
            <a:off x="0" y="858505"/>
            <a:ext cx="9144000" cy="5140990"/>
          </a:xfrm>
          <a:prstGeom prst="rect">
            <a:avLst/>
          </a:prstGeom>
        </p:spPr>
      </p:pic>
    </p:spTree>
    <p:extLst>
      <p:ext uri="{BB962C8B-B14F-4D97-AF65-F5344CB8AC3E}">
        <p14:creationId xmlns:p14="http://schemas.microsoft.com/office/powerpoint/2010/main" val="27619704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784868"/>
            <a:ext cx="9144000" cy="5156200"/>
          </a:xfrm>
          <a:prstGeom prst="rect">
            <a:avLst/>
          </a:prstGeom>
        </p:spPr>
      </p:pic>
    </p:spTree>
    <p:extLst>
      <p:ext uri="{BB962C8B-B14F-4D97-AF65-F5344CB8AC3E}">
        <p14:creationId xmlns:p14="http://schemas.microsoft.com/office/powerpoint/2010/main" val="32061920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62D5A29D-A21D-47FB-872F-AF11AEB40611}"/>
              </a:ext>
            </a:extLst>
          </p:cNvPr>
          <p:cNvPicPr>
            <a:picLocks noChangeAspect="1"/>
          </p:cNvPicPr>
          <p:nvPr/>
        </p:nvPicPr>
        <p:blipFill>
          <a:blip r:embed="rId2"/>
          <a:stretch>
            <a:fillRect/>
          </a:stretch>
        </p:blipFill>
        <p:spPr>
          <a:xfrm>
            <a:off x="0" y="858505"/>
            <a:ext cx="9144000" cy="5140990"/>
          </a:xfrm>
          <a:prstGeom prst="rect">
            <a:avLst/>
          </a:prstGeom>
        </p:spPr>
      </p:pic>
    </p:spTree>
    <p:extLst>
      <p:ext uri="{BB962C8B-B14F-4D97-AF65-F5344CB8AC3E}">
        <p14:creationId xmlns:p14="http://schemas.microsoft.com/office/powerpoint/2010/main" val="25693105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D65C5634-6EEF-41BD-B098-EF246B6A9AE8}"/>
              </a:ext>
            </a:extLst>
          </p:cNvPr>
          <p:cNvPicPr>
            <a:picLocks noChangeAspect="1"/>
          </p:cNvPicPr>
          <p:nvPr/>
        </p:nvPicPr>
        <p:blipFill>
          <a:blip r:embed="rId2"/>
          <a:stretch>
            <a:fillRect/>
          </a:stretch>
        </p:blipFill>
        <p:spPr>
          <a:xfrm>
            <a:off x="0" y="858505"/>
            <a:ext cx="9144000" cy="5140990"/>
          </a:xfrm>
          <a:prstGeom prst="rect">
            <a:avLst/>
          </a:prstGeom>
        </p:spPr>
      </p:pic>
    </p:spTree>
    <p:extLst>
      <p:ext uri="{BB962C8B-B14F-4D97-AF65-F5344CB8AC3E}">
        <p14:creationId xmlns:p14="http://schemas.microsoft.com/office/powerpoint/2010/main" val="24642206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F368BBCB-C328-476C-B322-CBA38AADC73A}"/>
              </a:ext>
            </a:extLst>
          </p:cNvPr>
          <p:cNvPicPr>
            <a:picLocks noChangeAspect="1"/>
          </p:cNvPicPr>
          <p:nvPr/>
        </p:nvPicPr>
        <p:blipFill>
          <a:blip r:embed="rId2"/>
          <a:stretch>
            <a:fillRect/>
          </a:stretch>
        </p:blipFill>
        <p:spPr>
          <a:xfrm>
            <a:off x="0" y="858505"/>
            <a:ext cx="9144000" cy="5140990"/>
          </a:xfrm>
          <a:prstGeom prst="rect">
            <a:avLst/>
          </a:prstGeom>
        </p:spPr>
      </p:pic>
    </p:spTree>
    <p:extLst>
      <p:ext uri="{BB962C8B-B14F-4D97-AF65-F5344CB8AC3E}">
        <p14:creationId xmlns:p14="http://schemas.microsoft.com/office/powerpoint/2010/main" val="25721252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2ABB378F-06BC-4882-9A3B-463417BAC7A2}"/>
              </a:ext>
            </a:extLst>
          </p:cNvPr>
          <p:cNvPicPr>
            <a:picLocks noChangeAspect="1"/>
          </p:cNvPicPr>
          <p:nvPr/>
        </p:nvPicPr>
        <p:blipFill>
          <a:blip r:embed="rId2"/>
          <a:stretch>
            <a:fillRect/>
          </a:stretch>
        </p:blipFill>
        <p:spPr>
          <a:xfrm>
            <a:off x="0" y="858505"/>
            <a:ext cx="9144000" cy="5140990"/>
          </a:xfrm>
          <a:prstGeom prst="rect">
            <a:avLst/>
          </a:prstGeom>
        </p:spPr>
      </p:pic>
    </p:spTree>
    <p:extLst>
      <p:ext uri="{BB962C8B-B14F-4D97-AF65-F5344CB8AC3E}">
        <p14:creationId xmlns:p14="http://schemas.microsoft.com/office/powerpoint/2010/main" val="8850491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27E20B47-3015-4EB2-A3D6-CD1897C53766}"/>
              </a:ext>
            </a:extLst>
          </p:cNvPr>
          <p:cNvPicPr>
            <a:picLocks noChangeAspect="1"/>
          </p:cNvPicPr>
          <p:nvPr/>
        </p:nvPicPr>
        <p:blipFill>
          <a:blip r:embed="rId2"/>
          <a:stretch>
            <a:fillRect/>
          </a:stretch>
        </p:blipFill>
        <p:spPr>
          <a:xfrm>
            <a:off x="0" y="858505"/>
            <a:ext cx="9144000" cy="5140990"/>
          </a:xfrm>
          <a:prstGeom prst="rect">
            <a:avLst/>
          </a:prstGeom>
        </p:spPr>
      </p:pic>
    </p:spTree>
    <p:extLst>
      <p:ext uri="{BB962C8B-B14F-4D97-AF65-F5344CB8AC3E}">
        <p14:creationId xmlns:p14="http://schemas.microsoft.com/office/powerpoint/2010/main" val="30068204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122AF879-D906-436F-8702-65E529435151}"/>
              </a:ext>
            </a:extLst>
          </p:cNvPr>
          <p:cNvPicPr>
            <a:picLocks noChangeAspect="1"/>
          </p:cNvPicPr>
          <p:nvPr/>
        </p:nvPicPr>
        <p:blipFill>
          <a:blip r:embed="rId2"/>
          <a:stretch>
            <a:fillRect/>
          </a:stretch>
        </p:blipFill>
        <p:spPr>
          <a:xfrm>
            <a:off x="0" y="858505"/>
            <a:ext cx="9144000" cy="5140990"/>
          </a:xfrm>
          <a:prstGeom prst="rect">
            <a:avLst/>
          </a:prstGeom>
        </p:spPr>
      </p:pic>
    </p:spTree>
    <p:extLst>
      <p:ext uri="{BB962C8B-B14F-4D97-AF65-F5344CB8AC3E}">
        <p14:creationId xmlns:p14="http://schemas.microsoft.com/office/powerpoint/2010/main" val="286169786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5B298DF3-AC01-45A3-BB82-3051F2418654}"/>
              </a:ext>
            </a:extLst>
          </p:cNvPr>
          <p:cNvPicPr>
            <a:picLocks noChangeAspect="1"/>
          </p:cNvPicPr>
          <p:nvPr/>
        </p:nvPicPr>
        <p:blipFill>
          <a:blip r:embed="rId2"/>
          <a:stretch>
            <a:fillRect/>
          </a:stretch>
        </p:blipFill>
        <p:spPr>
          <a:xfrm>
            <a:off x="0" y="858505"/>
            <a:ext cx="9144000" cy="5140990"/>
          </a:xfrm>
          <a:prstGeom prst="rect">
            <a:avLst/>
          </a:prstGeom>
        </p:spPr>
      </p:pic>
    </p:spTree>
    <p:extLst>
      <p:ext uri="{BB962C8B-B14F-4D97-AF65-F5344CB8AC3E}">
        <p14:creationId xmlns:p14="http://schemas.microsoft.com/office/powerpoint/2010/main" val="41274890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50900"/>
            <a:ext cx="9144000" cy="5156200"/>
          </a:xfrm>
          <a:prstGeom prst="rect">
            <a:avLst/>
          </a:prstGeom>
        </p:spPr>
      </p:pic>
    </p:spTree>
    <p:extLst>
      <p:ext uri="{BB962C8B-B14F-4D97-AF65-F5344CB8AC3E}">
        <p14:creationId xmlns:p14="http://schemas.microsoft.com/office/powerpoint/2010/main" val="117918624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3A629A2C-D569-4180-B4DB-0A75DE34097A}"/>
              </a:ext>
            </a:extLst>
          </p:cNvPr>
          <p:cNvPicPr>
            <a:picLocks noChangeAspect="1"/>
          </p:cNvPicPr>
          <p:nvPr/>
        </p:nvPicPr>
        <p:blipFill rotWithShape="1">
          <a:blip r:embed="rId2"/>
          <a:srcRect b="4898"/>
          <a:stretch/>
        </p:blipFill>
        <p:spPr>
          <a:xfrm>
            <a:off x="0" y="858505"/>
            <a:ext cx="9144000" cy="4889152"/>
          </a:xfrm>
          <a:prstGeom prst="rect">
            <a:avLst/>
          </a:prstGeom>
        </p:spPr>
      </p:pic>
    </p:spTree>
    <p:extLst>
      <p:ext uri="{BB962C8B-B14F-4D97-AF65-F5344CB8AC3E}">
        <p14:creationId xmlns:p14="http://schemas.microsoft.com/office/powerpoint/2010/main" val="33137236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CE672254-E318-41F0-ADD8-E9380BDDCCE5}"/>
              </a:ext>
            </a:extLst>
          </p:cNvPr>
          <p:cNvPicPr>
            <a:picLocks noChangeAspect="1"/>
          </p:cNvPicPr>
          <p:nvPr/>
        </p:nvPicPr>
        <p:blipFill rotWithShape="1">
          <a:blip r:embed="rId2"/>
          <a:srcRect t="3911" b="4051"/>
          <a:stretch/>
        </p:blipFill>
        <p:spPr>
          <a:xfrm>
            <a:off x="0" y="319314"/>
            <a:ext cx="9144000" cy="4731657"/>
          </a:xfrm>
          <a:prstGeom prst="rect">
            <a:avLst/>
          </a:prstGeom>
        </p:spPr>
      </p:pic>
    </p:spTree>
    <p:extLst>
      <p:ext uri="{BB962C8B-B14F-4D97-AF65-F5344CB8AC3E}">
        <p14:creationId xmlns:p14="http://schemas.microsoft.com/office/powerpoint/2010/main" val="34188985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8E9E60FD-0D1F-4B5B-BFC4-5D6D34F94E01}"/>
              </a:ext>
            </a:extLst>
          </p:cNvPr>
          <p:cNvPicPr>
            <a:picLocks noChangeAspect="1"/>
          </p:cNvPicPr>
          <p:nvPr/>
        </p:nvPicPr>
        <p:blipFill rotWithShape="1">
          <a:blip r:embed="rId2"/>
          <a:srcRect l="3810" t="26214" r="50000" b="16474"/>
          <a:stretch/>
        </p:blipFill>
        <p:spPr>
          <a:xfrm>
            <a:off x="0" y="-1"/>
            <a:ext cx="9113112" cy="6357257"/>
          </a:xfrm>
          <a:prstGeom prst="rect">
            <a:avLst/>
          </a:prstGeom>
        </p:spPr>
      </p:pic>
    </p:spTree>
    <p:extLst>
      <p:ext uri="{BB962C8B-B14F-4D97-AF65-F5344CB8AC3E}">
        <p14:creationId xmlns:p14="http://schemas.microsoft.com/office/powerpoint/2010/main" val="15502854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3048000" cy="2286000"/>
          </a:xfrm>
          <a:prstGeom prst="rect">
            <a:avLst/>
          </a:prstGeom>
          <a:ln>
            <a:solidFill>
              <a:schemeClr val="tx1"/>
            </a:solidFill>
          </a:ln>
        </p:spPr>
      </p:pic>
      <p:pic>
        <p:nvPicPr>
          <p:cNvPr id="8" name="Picture 7"/>
          <p:cNvPicPr>
            <a:picLocks noChangeAspect="1"/>
          </p:cNvPicPr>
          <p:nvPr/>
        </p:nvPicPr>
        <p:blipFill>
          <a:blip r:embed="rId2"/>
          <a:stretch>
            <a:fillRect/>
          </a:stretch>
        </p:blipFill>
        <p:spPr>
          <a:xfrm>
            <a:off x="0" y="2286000"/>
            <a:ext cx="3048000" cy="2286000"/>
          </a:xfrm>
          <a:prstGeom prst="rect">
            <a:avLst/>
          </a:prstGeom>
          <a:ln>
            <a:solidFill>
              <a:schemeClr val="tx1"/>
            </a:solidFill>
          </a:ln>
        </p:spPr>
      </p:pic>
      <p:pic>
        <p:nvPicPr>
          <p:cNvPr id="9" name="Picture 8"/>
          <p:cNvPicPr>
            <a:picLocks noChangeAspect="1"/>
          </p:cNvPicPr>
          <p:nvPr/>
        </p:nvPicPr>
        <p:blipFill>
          <a:blip r:embed="rId2"/>
          <a:stretch>
            <a:fillRect/>
          </a:stretch>
        </p:blipFill>
        <p:spPr>
          <a:xfrm>
            <a:off x="3048000" y="2286000"/>
            <a:ext cx="3048000" cy="2286000"/>
          </a:xfrm>
          <a:prstGeom prst="rect">
            <a:avLst/>
          </a:prstGeom>
          <a:ln>
            <a:solidFill>
              <a:schemeClr val="tx1"/>
            </a:solidFill>
          </a:ln>
        </p:spPr>
      </p:pic>
      <p:pic>
        <p:nvPicPr>
          <p:cNvPr id="10" name="Picture 9"/>
          <p:cNvPicPr>
            <a:picLocks noChangeAspect="1"/>
          </p:cNvPicPr>
          <p:nvPr/>
        </p:nvPicPr>
        <p:blipFill>
          <a:blip r:embed="rId2"/>
          <a:stretch>
            <a:fillRect/>
          </a:stretch>
        </p:blipFill>
        <p:spPr>
          <a:xfrm>
            <a:off x="6096000" y="2286000"/>
            <a:ext cx="3048000" cy="2286000"/>
          </a:xfrm>
          <a:prstGeom prst="rect">
            <a:avLst/>
          </a:prstGeom>
          <a:ln>
            <a:solidFill>
              <a:schemeClr val="tx1"/>
            </a:solidFill>
          </a:ln>
        </p:spPr>
      </p:pic>
      <p:pic>
        <p:nvPicPr>
          <p:cNvPr id="11" name="Picture 10"/>
          <p:cNvPicPr>
            <a:picLocks noChangeAspect="1"/>
          </p:cNvPicPr>
          <p:nvPr/>
        </p:nvPicPr>
        <p:blipFill>
          <a:blip r:embed="rId2"/>
          <a:stretch>
            <a:fillRect/>
          </a:stretch>
        </p:blipFill>
        <p:spPr>
          <a:xfrm>
            <a:off x="0" y="4572000"/>
            <a:ext cx="3048000" cy="2286000"/>
          </a:xfrm>
          <a:prstGeom prst="rect">
            <a:avLst/>
          </a:prstGeom>
          <a:ln>
            <a:solidFill>
              <a:schemeClr val="tx1"/>
            </a:solidFill>
          </a:ln>
        </p:spPr>
      </p:pic>
      <p:pic>
        <p:nvPicPr>
          <p:cNvPr id="12" name="Picture 11"/>
          <p:cNvPicPr>
            <a:picLocks noChangeAspect="1"/>
          </p:cNvPicPr>
          <p:nvPr/>
        </p:nvPicPr>
        <p:blipFill>
          <a:blip r:embed="rId2"/>
          <a:stretch>
            <a:fillRect/>
          </a:stretch>
        </p:blipFill>
        <p:spPr>
          <a:xfrm>
            <a:off x="3048000" y="4572000"/>
            <a:ext cx="3048000" cy="2286000"/>
          </a:xfrm>
          <a:prstGeom prst="rect">
            <a:avLst/>
          </a:prstGeom>
          <a:ln>
            <a:solidFill>
              <a:schemeClr val="tx1"/>
            </a:solidFill>
          </a:ln>
        </p:spPr>
      </p:pic>
      <p:pic>
        <p:nvPicPr>
          <p:cNvPr id="13" name="Picture 12"/>
          <p:cNvPicPr>
            <a:picLocks noChangeAspect="1"/>
          </p:cNvPicPr>
          <p:nvPr/>
        </p:nvPicPr>
        <p:blipFill>
          <a:blip r:embed="rId2"/>
          <a:stretch>
            <a:fillRect/>
          </a:stretch>
        </p:blipFill>
        <p:spPr>
          <a:xfrm>
            <a:off x="6096000" y="4572000"/>
            <a:ext cx="3048000" cy="2286000"/>
          </a:xfrm>
          <a:prstGeom prst="rect">
            <a:avLst/>
          </a:prstGeom>
          <a:ln>
            <a:solidFill>
              <a:schemeClr val="tx1"/>
            </a:solidFill>
          </a:ln>
        </p:spPr>
      </p:pic>
      <p:pic>
        <p:nvPicPr>
          <p:cNvPr id="14" name="Picture 13"/>
          <p:cNvPicPr>
            <a:picLocks noChangeAspect="1"/>
          </p:cNvPicPr>
          <p:nvPr/>
        </p:nvPicPr>
        <p:blipFill>
          <a:blip r:embed="rId2"/>
          <a:stretch>
            <a:fillRect/>
          </a:stretch>
        </p:blipFill>
        <p:spPr>
          <a:xfrm>
            <a:off x="3048000" y="0"/>
            <a:ext cx="3048000" cy="2286000"/>
          </a:xfrm>
          <a:prstGeom prst="rect">
            <a:avLst/>
          </a:prstGeom>
          <a:ln>
            <a:solidFill>
              <a:schemeClr val="tx1"/>
            </a:solidFill>
          </a:ln>
        </p:spPr>
      </p:pic>
      <p:pic>
        <p:nvPicPr>
          <p:cNvPr id="15" name="Picture 14"/>
          <p:cNvPicPr>
            <a:picLocks noChangeAspect="1"/>
          </p:cNvPicPr>
          <p:nvPr/>
        </p:nvPicPr>
        <p:blipFill>
          <a:blip r:embed="rId2"/>
          <a:stretch>
            <a:fillRect/>
          </a:stretch>
        </p:blipFill>
        <p:spPr>
          <a:xfrm>
            <a:off x="6096000" y="0"/>
            <a:ext cx="3048000" cy="2286000"/>
          </a:xfrm>
          <a:prstGeom prst="rect">
            <a:avLst/>
          </a:prstGeom>
          <a:ln>
            <a:solidFill>
              <a:schemeClr val="tx1"/>
            </a:solidFill>
          </a:ln>
        </p:spPr>
      </p:pic>
    </p:spTree>
    <p:extLst>
      <p:ext uri="{BB962C8B-B14F-4D97-AF65-F5344CB8AC3E}">
        <p14:creationId xmlns:p14="http://schemas.microsoft.com/office/powerpoint/2010/main" val="14685713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8DD5A984-35F4-460E-BD7A-A5DB5C3317D1}"/>
              </a:ext>
            </a:extLst>
          </p:cNvPr>
          <p:cNvPicPr>
            <a:picLocks noChangeAspect="1"/>
          </p:cNvPicPr>
          <p:nvPr/>
        </p:nvPicPr>
        <p:blipFill>
          <a:blip r:embed="rId2"/>
          <a:stretch>
            <a:fillRect/>
          </a:stretch>
        </p:blipFill>
        <p:spPr>
          <a:xfrm>
            <a:off x="0" y="858505"/>
            <a:ext cx="9144000" cy="5140990"/>
          </a:xfrm>
          <a:prstGeom prst="rect">
            <a:avLst/>
          </a:prstGeom>
        </p:spPr>
      </p:pic>
      <p:sp>
        <p:nvSpPr>
          <p:cNvPr id="5" name="TextBox 4">
            <a:extLst>
              <a:ext uri="{FF2B5EF4-FFF2-40B4-BE49-F238E27FC236}">
                <a16:creationId xmlns:a16="http://schemas.microsoft.com/office/drawing/2014/main" xmlns="" id="{0592C9BC-CC1E-4967-BC32-3A510E821F0F}"/>
              </a:ext>
            </a:extLst>
          </p:cNvPr>
          <p:cNvSpPr txBox="1"/>
          <p:nvPr/>
        </p:nvSpPr>
        <p:spPr>
          <a:xfrm>
            <a:off x="0" y="0"/>
            <a:ext cx="8953500" cy="528286"/>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Year 8 on the causes of the English Civil War</a:t>
            </a:r>
          </a:p>
        </p:txBody>
      </p:sp>
    </p:spTree>
    <p:extLst>
      <p:ext uri="{BB962C8B-B14F-4D97-AF65-F5344CB8AC3E}">
        <p14:creationId xmlns:p14="http://schemas.microsoft.com/office/powerpoint/2010/main" val="32850289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0592C9BC-CC1E-4967-BC32-3A510E821F0F}"/>
              </a:ext>
            </a:extLst>
          </p:cNvPr>
          <p:cNvSpPr txBox="1"/>
          <p:nvPr/>
        </p:nvSpPr>
        <p:spPr>
          <a:xfrm>
            <a:off x="0" y="0"/>
            <a:ext cx="8953500" cy="528286"/>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Year 8 on the causes of the English Civil War</a:t>
            </a:r>
          </a:p>
        </p:txBody>
      </p:sp>
      <p:pic>
        <p:nvPicPr>
          <p:cNvPr id="2" name="Picture 1">
            <a:extLst>
              <a:ext uri="{FF2B5EF4-FFF2-40B4-BE49-F238E27FC236}">
                <a16:creationId xmlns:a16="http://schemas.microsoft.com/office/drawing/2014/main" xmlns="" id="{2F11D3AE-538B-45C0-9635-6D9884B9FC09}"/>
              </a:ext>
            </a:extLst>
          </p:cNvPr>
          <p:cNvPicPr>
            <a:picLocks noChangeAspect="1"/>
          </p:cNvPicPr>
          <p:nvPr/>
        </p:nvPicPr>
        <p:blipFill rotWithShape="1">
          <a:blip r:embed="rId2"/>
          <a:srcRect l="18461" t="16957" r="19693" b="5877"/>
          <a:stretch/>
        </p:blipFill>
        <p:spPr>
          <a:xfrm>
            <a:off x="882073" y="1069144"/>
            <a:ext cx="7038037" cy="4937131"/>
          </a:xfrm>
          <a:prstGeom prst="rect">
            <a:avLst/>
          </a:prstGeom>
          <a:ln w="19050">
            <a:solidFill>
              <a:schemeClr val="tx1"/>
            </a:solidFill>
          </a:ln>
        </p:spPr>
      </p:pic>
    </p:spTree>
    <p:extLst>
      <p:ext uri="{BB962C8B-B14F-4D97-AF65-F5344CB8AC3E}">
        <p14:creationId xmlns:p14="http://schemas.microsoft.com/office/powerpoint/2010/main" val="9685551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020C9FE-C6E6-434F-83C5-06FB3AA6491E}"/>
              </a:ext>
            </a:extLst>
          </p:cNvPr>
          <p:cNvPicPr>
            <a:picLocks noChangeAspect="1"/>
          </p:cNvPicPr>
          <p:nvPr/>
        </p:nvPicPr>
        <p:blipFill rotWithShape="1">
          <a:blip r:embed="rId2"/>
          <a:srcRect l="18615" t="11485" r="19693" b="11075"/>
          <a:stretch/>
        </p:blipFill>
        <p:spPr>
          <a:xfrm>
            <a:off x="882073" y="1069143"/>
            <a:ext cx="7038036" cy="4966995"/>
          </a:xfrm>
          <a:prstGeom prst="rect">
            <a:avLst/>
          </a:prstGeom>
          <a:ln w="19050">
            <a:solidFill>
              <a:schemeClr val="tx1"/>
            </a:solidFill>
          </a:ln>
        </p:spPr>
      </p:pic>
      <p:sp>
        <p:nvSpPr>
          <p:cNvPr id="5" name="TextBox 4">
            <a:extLst>
              <a:ext uri="{FF2B5EF4-FFF2-40B4-BE49-F238E27FC236}">
                <a16:creationId xmlns:a16="http://schemas.microsoft.com/office/drawing/2014/main" xmlns="" id="{0592C9BC-CC1E-4967-BC32-3A510E821F0F}"/>
              </a:ext>
            </a:extLst>
          </p:cNvPr>
          <p:cNvSpPr txBox="1"/>
          <p:nvPr/>
        </p:nvSpPr>
        <p:spPr>
          <a:xfrm>
            <a:off x="0" y="0"/>
            <a:ext cx="8953500" cy="528286"/>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Year 8 on the causes of the English Civil War</a:t>
            </a:r>
          </a:p>
        </p:txBody>
      </p:sp>
    </p:spTree>
    <p:extLst>
      <p:ext uri="{BB962C8B-B14F-4D97-AF65-F5344CB8AC3E}">
        <p14:creationId xmlns:p14="http://schemas.microsoft.com/office/powerpoint/2010/main" val="9865543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97AE12B1-4010-4EB5-8CB4-11B6C625E9EB}"/>
              </a:ext>
            </a:extLst>
          </p:cNvPr>
          <p:cNvPicPr>
            <a:picLocks noChangeAspect="1"/>
          </p:cNvPicPr>
          <p:nvPr/>
        </p:nvPicPr>
        <p:blipFill rotWithShape="1">
          <a:blip r:embed="rId2"/>
          <a:srcRect l="18615" t="12034" r="19846" b="10801"/>
          <a:stretch/>
        </p:blipFill>
        <p:spPr>
          <a:xfrm>
            <a:off x="882073" y="1069143"/>
            <a:ext cx="7003021" cy="4937131"/>
          </a:xfrm>
          <a:prstGeom prst="rect">
            <a:avLst/>
          </a:prstGeom>
          <a:ln w="19050">
            <a:solidFill>
              <a:schemeClr val="tx1"/>
            </a:solidFill>
          </a:ln>
        </p:spPr>
      </p:pic>
      <p:sp>
        <p:nvSpPr>
          <p:cNvPr id="5" name="TextBox 4">
            <a:extLst>
              <a:ext uri="{FF2B5EF4-FFF2-40B4-BE49-F238E27FC236}">
                <a16:creationId xmlns:a16="http://schemas.microsoft.com/office/drawing/2014/main" xmlns="" id="{0592C9BC-CC1E-4967-BC32-3A510E821F0F}"/>
              </a:ext>
            </a:extLst>
          </p:cNvPr>
          <p:cNvSpPr txBox="1"/>
          <p:nvPr/>
        </p:nvSpPr>
        <p:spPr>
          <a:xfrm>
            <a:off x="0" y="0"/>
            <a:ext cx="9144000" cy="528286"/>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Year 11 on people’s reactions to the Reformation</a:t>
            </a:r>
          </a:p>
        </p:txBody>
      </p:sp>
    </p:spTree>
    <p:extLst>
      <p:ext uri="{BB962C8B-B14F-4D97-AF65-F5344CB8AC3E}">
        <p14:creationId xmlns:p14="http://schemas.microsoft.com/office/powerpoint/2010/main" val="164921815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3FE403B3-DA9F-4E7B-8F0E-F5F4D1D62252}"/>
              </a:ext>
            </a:extLst>
          </p:cNvPr>
          <p:cNvPicPr>
            <a:picLocks noChangeAspect="1"/>
          </p:cNvPicPr>
          <p:nvPr/>
        </p:nvPicPr>
        <p:blipFill rotWithShape="1">
          <a:blip r:embed="rId2"/>
          <a:srcRect l="18308" t="16411" r="19693" b="6150"/>
          <a:stretch/>
        </p:blipFill>
        <p:spPr>
          <a:xfrm>
            <a:off x="882072" y="1069143"/>
            <a:ext cx="7003021" cy="4917754"/>
          </a:xfrm>
          <a:prstGeom prst="rect">
            <a:avLst/>
          </a:prstGeom>
          <a:ln>
            <a:solidFill>
              <a:schemeClr val="tx1"/>
            </a:solidFill>
          </a:ln>
        </p:spPr>
      </p:pic>
      <p:sp>
        <p:nvSpPr>
          <p:cNvPr id="5" name="TextBox 4">
            <a:extLst>
              <a:ext uri="{FF2B5EF4-FFF2-40B4-BE49-F238E27FC236}">
                <a16:creationId xmlns:a16="http://schemas.microsoft.com/office/drawing/2014/main" xmlns="" id="{0592C9BC-CC1E-4967-BC32-3A510E821F0F}"/>
              </a:ext>
            </a:extLst>
          </p:cNvPr>
          <p:cNvSpPr txBox="1"/>
          <p:nvPr/>
        </p:nvSpPr>
        <p:spPr>
          <a:xfrm>
            <a:off x="0" y="0"/>
            <a:ext cx="9144000" cy="528286"/>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Year 11 on people’s reactions to the Reformation</a:t>
            </a:r>
          </a:p>
        </p:txBody>
      </p:sp>
    </p:spTree>
    <p:extLst>
      <p:ext uri="{BB962C8B-B14F-4D97-AF65-F5344CB8AC3E}">
        <p14:creationId xmlns:p14="http://schemas.microsoft.com/office/powerpoint/2010/main" val="37168929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8DD5A984-35F4-460E-BD7A-A5DB5C3317D1}"/>
              </a:ext>
            </a:extLst>
          </p:cNvPr>
          <p:cNvPicPr>
            <a:picLocks noChangeAspect="1"/>
          </p:cNvPicPr>
          <p:nvPr/>
        </p:nvPicPr>
        <p:blipFill>
          <a:blip r:embed="rId2"/>
          <a:stretch>
            <a:fillRect/>
          </a:stretch>
        </p:blipFill>
        <p:spPr>
          <a:xfrm>
            <a:off x="0" y="858505"/>
            <a:ext cx="9144000" cy="5140990"/>
          </a:xfrm>
          <a:prstGeom prst="rect">
            <a:avLst/>
          </a:prstGeom>
        </p:spPr>
      </p:pic>
      <p:sp>
        <p:nvSpPr>
          <p:cNvPr id="5" name="TextBox 4">
            <a:extLst>
              <a:ext uri="{FF2B5EF4-FFF2-40B4-BE49-F238E27FC236}">
                <a16:creationId xmlns:a16="http://schemas.microsoft.com/office/drawing/2014/main" xmlns="" id="{0592C9BC-CC1E-4967-BC32-3A510E821F0F}"/>
              </a:ext>
            </a:extLst>
          </p:cNvPr>
          <p:cNvSpPr txBox="1"/>
          <p:nvPr/>
        </p:nvSpPr>
        <p:spPr>
          <a:xfrm>
            <a:off x="-1" y="0"/>
            <a:ext cx="9143999" cy="528286"/>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Year 8 on the causes of the English Civil War</a:t>
            </a:r>
          </a:p>
        </p:txBody>
      </p:sp>
      <p:sp>
        <p:nvSpPr>
          <p:cNvPr id="6" name="TextBox 5">
            <a:extLst>
              <a:ext uri="{FF2B5EF4-FFF2-40B4-BE49-F238E27FC236}">
                <a16:creationId xmlns:a16="http://schemas.microsoft.com/office/drawing/2014/main" xmlns="" id="{A5C4FE18-834E-4C35-AE22-756B192989D0}"/>
              </a:ext>
            </a:extLst>
          </p:cNvPr>
          <p:cNvSpPr txBox="1"/>
          <p:nvPr/>
        </p:nvSpPr>
        <p:spPr>
          <a:xfrm>
            <a:off x="0" y="6065571"/>
            <a:ext cx="9144000" cy="528286"/>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Your PowerPoint resources then become the feedback. </a:t>
            </a:r>
          </a:p>
        </p:txBody>
      </p:sp>
    </p:spTree>
    <p:extLst>
      <p:ext uri="{BB962C8B-B14F-4D97-AF65-F5344CB8AC3E}">
        <p14:creationId xmlns:p14="http://schemas.microsoft.com/office/powerpoint/2010/main" val="3040605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692696"/>
            <a:ext cx="3116678" cy="1687337"/>
          </a:xfrm>
          <a:prstGeom prst="rect">
            <a:avLst/>
          </a:prstGeom>
          <a:solidFill>
            <a:schemeClr val="bg1"/>
          </a:solidFill>
          <a:ln>
            <a:solidFill>
              <a:schemeClr val="tx1"/>
            </a:solidFill>
          </a:ln>
        </p:spPr>
        <p:txBody>
          <a:bodyPr wrap="square" rtlCol="0">
            <a:noAutofit/>
          </a:bodyPr>
          <a:lstStyle/>
          <a:p>
            <a:pPr algn="ctr"/>
            <a:r>
              <a:rPr lang="en-GB" sz="3200">
                <a:solidFill>
                  <a:srgbClr val="000000"/>
                </a:solidFill>
                <a:latin typeface="Bookman Old Style"/>
                <a:cs typeface="Bookman Old Style"/>
              </a:rPr>
              <a:t>Application</a:t>
            </a:r>
          </a:p>
        </p:txBody>
      </p:sp>
      <p:sp>
        <p:nvSpPr>
          <p:cNvPr id="5" name="TextBox 4"/>
          <p:cNvSpPr txBox="1"/>
          <p:nvPr/>
        </p:nvSpPr>
        <p:spPr>
          <a:xfrm>
            <a:off x="2636202" y="1803467"/>
            <a:ext cx="3116678" cy="1687337"/>
          </a:xfrm>
          <a:prstGeom prst="rect">
            <a:avLst/>
          </a:prstGeom>
          <a:solidFill>
            <a:srgbClr val="FFFF00"/>
          </a:solidFill>
          <a:ln>
            <a:solidFill>
              <a:schemeClr val="tx1"/>
            </a:solidFill>
          </a:ln>
        </p:spPr>
        <p:txBody>
          <a:bodyPr wrap="square" rtlCol="0">
            <a:noAutofit/>
          </a:bodyPr>
          <a:lstStyle/>
          <a:p>
            <a:pPr algn="ctr"/>
            <a:r>
              <a:rPr lang="en-GB" sz="3200">
                <a:solidFill>
                  <a:srgbClr val="000000"/>
                </a:solidFill>
                <a:latin typeface="Bookman Old Style"/>
                <a:cs typeface="Bookman Old Style"/>
              </a:rPr>
              <a:t>Application print preferences</a:t>
            </a:r>
          </a:p>
        </p:txBody>
      </p:sp>
      <p:sp>
        <p:nvSpPr>
          <p:cNvPr id="6" name="TextBox 5"/>
          <p:cNvSpPr txBox="1"/>
          <p:nvPr/>
        </p:nvSpPr>
        <p:spPr>
          <a:xfrm>
            <a:off x="5464540" y="3468243"/>
            <a:ext cx="3116678" cy="1687337"/>
          </a:xfrm>
          <a:prstGeom prst="rect">
            <a:avLst/>
          </a:prstGeom>
          <a:solidFill>
            <a:schemeClr val="bg1"/>
          </a:solidFill>
          <a:ln>
            <a:solidFill>
              <a:schemeClr val="tx1"/>
            </a:solidFill>
          </a:ln>
        </p:spPr>
        <p:txBody>
          <a:bodyPr wrap="square" rtlCol="0">
            <a:noAutofit/>
          </a:bodyPr>
          <a:lstStyle/>
          <a:p>
            <a:pPr algn="ctr"/>
            <a:r>
              <a:rPr lang="en-GB" sz="3200">
                <a:solidFill>
                  <a:srgbClr val="000000"/>
                </a:solidFill>
                <a:latin typeface="Bookman Old Style"/>
                <a:cs typeface="Bookman Old Style"/>
              </a:rPr>
              <a:t>Printer driver preferences</a:t>
            </a:r>
          </a:p>
        </p:txBody>
      </p:sp>
      <p:sp>
        <p:nvSpPr>
          <p:cNvPr id="3" name="Bent Arrow 2"/>
          <p:cNvSpPr/>
          <p:nvPr/>
        </p:nvSpPr>
        <p:spPr>
          <a:xfrm rot="5400000">
            <a:off x="3696224" y="723583"/>
            <a:ext cx="857387" cy="1225407"/>
          </a:xfrm>
          <a:prstGeom prst="bentArrow">
            <a:avLst>
              <a:gd name="adj1" fmla="val 25000"/>
              <a:gd name="adj2" fmla="val 25000"/>
              <a:gd name="adj3" fmla="val 25000"/>
              <a:gd name="adj4" fmla="val 75000"/>
            </a:avLst>
          </a:prstGeom>
          <a:solidFill>
            <a:srgbClr val="FFFF00"/>
          </a:solidFill>
          <a:ln w="9525" cmpd="sng">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chemeClr val="tx1"/>
              </a:solidFill>
            </a:endParaRPr>
          </a:p>
        </p:txBody>
      </p:sp>
      <p:sp>
        <p:nvSpPr>
          <p:cNvPr id="7" name="Bent Arrow 6"/>
          <p:cNvSpPr/>
          <p:nvPr/>
        </p:nvSpPr>
        <p:spPr>
          <a:xfrm rot="10800000" flipH="1">
            <a:off x="4607151" y="3468243"/>
            <a:ext cx="857388" cy="1225407"/>
          </a:xfrm>
          <a:prstGeom prst="bentArrow">
            <a:avLst>
              <a:gd name="adj1" fmla="val 25000"/>
              <a:gd name="adj2" fmla="val 25000"/>
              <a:gd name="adj3" fmla="val 25000"/>
              <a:gd name="adj4" fmla="val 75000"/>
            </a:avLst>
          </a:prstGeom>
          <a:solidFill>
            <a:srgbClr val="FFFF00"/>
          </a:solidFill>
          <a:ln w="9525" cmpd="sng">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chemeClr val="tx1"/>
              </a:solidFill>
            </a:endParaRPr>
          </a:p>
        </p:txBody>
      </p:sp>
      <p:pic>
        <p:nvPicPr>
          <p:cNvPr id="8" name="Picture 7"/>
          <p:cNvPicPr>
            <a:picLocks noChangeAspect="1"/>
          </p:cNvPicPr>
          <p:nvPr/>
        </p:nvPicPr>
        <p:blipFill>
          <a:blip r:embed="rId2"/>
          <a:stretch>
            <a:fillRect/>
          </a:stretch>
        </p:blipFill>
        <p:spPr>
          <a:xfrm>
            <a:off x="270594" y="2676526"/>
            <a:ext cx="2714622" cy="3400964"/>
          </a:xfrm>
          <a:prstGeom prst="rect">
            <a:avLst/>
          </a:prstGeom>
        </p:spPr>
      </p:pic>
    </p:spTree>
    <p:extLst>
      <p:ext uri="{BB962C8B-B14F-4D97-AF65-F5344CB8AC3E}">
        <p14:creationId xmlns:p14="http://schemas.microsoft.com/office/powerpoint/2010/main" val="245181082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692696"/>
            <a:ext cx="3116678" cy="1687337"/>
          </a:xfrm>
          <a:prstGeom prst="rect">
            <a:avLst/>
          </a:prstGeom>
          <a:solidFill>
            <a:schemeClr val="bg1"/>
          </a:solidFill>
          <a:ln>
            <a:solidFill>
              <a:schemeClr val="tx1"/>
            </a:solidFill>
          </a:ln>
        </p:spPr>
        <p:txBody>
          <a:bodyPr wrap="square" rtlCol="0">
            <a:noAutofit/>
          </a:bodyPr>
          <a:lstStyle/>
          <a:p>
            <a:pPr algn="ctr"/>
            <a:r>
              <a:rPr lang="en-GB" sz="3200">
                <a:solidFill>
                  <a:srgbClr val="000000"/>
                </a:solidFill>
                <a:latin typeface="Bookman Old Style"/>
                <a:cs typeface="Bookman Old Style"/>
              </a:rPr>
              <a:t>Application</a:t>
            </a:r>
          </a:p>
        </p:txBody>
      </p:sp>
      <p:sp>
        <p:nvSpPr>
          <p:cNvPr id="5" name="TextBox 4"/>
          <p:cNvSpPr txBox="1"/>
          <p:nvPr/>
        </p:nvSpPr>
        <p:spPr>
          <a:xfrm>
            <a:off x="2636202" y="1803467"/>
            <a:ext cx="3116678" cy="1687337"/>
          </a:xfrm>
          <a:prstGeom prst="rect">
            <a:avLst/>
          </a:prstGeom>
          <a:solidFill>
            <a:schemeClr val="bg1"/>
          </a:solidFill>
          <a:ln>
            <a:solidFill>
              <a:schemeClr val="tx1"/>
            </a:solidFill>
          </a:ln>
        </p:spPr>
        <p:txBody>
          <a:bodyPr wrap="square" rtlCol="0">
            <a:noAutofit/>
          </a:bodyPr>
          <a:lstStyle/>
          <a:p>
            <a:pPr algn="ctr"/>
            <a:r>
              <a:rPr lang="en-GB" sz="3200">
                <a:solidFill>
                  <a:srgbClr val="000000"/>
                </a:solidFill>
                <a:latin typeface="Bookman Old Style"/>
                <a:cs typeface="Bookman Old Style"/>
              </a:rPr>
              <a:t>Application print preferences</a:t>
            </a:r>
          </a:p>
        </p:txBody>
      </p:sp>
      <p:sp>
        <p:nvSpPr>
          <p:cNvPr id="6" name="TextBox 5"/>
          <p:cNvSpPr txBox="1"/>
          <p:nvPr/>
        </p:nvSpPr>
        <p:spPr>
          <a:xfrm>
            <a:off x="5464540" y="3468243"/>
            <a:ext cx="3116678" cy="1687337"/>
          </a:xfrm>
          <a:prstGeom prst="rect">
            <a:avLst/>
          </a:prstGeom>
          <a:solidFill>
            <a:srgbClr val="FFFF00"/>
          </a:solidFill>
          <a:ln>
            <a:solidFill>
              <a:schemeClr val="tx1"/>
            </a:solidFill>
          </a:ln>
        </p:spPr>
        <p:txBody>
          <a:bodyPr wrap="square" rtlCol="0">
            <a:noAutofit/>
          </a:bodyPr>
          <a:lstStyle/>
          <a:p>
            <a:pPr algn="ctr"/>
            <a:r>
              <a:rPr lang="en-GB" sz="3200">
                <a:solidFill>
                  <a:srgbClr val="000000"/>
                </a:solidFill>
                <a:latin typeface="Bookman Old Style"/>
                <a:cs typeface="Bookman Old Style"/>
              </a:rPr>
              <a:t>Printer driver preferences</a:t>
            </a:r>
          </a:p>
        </p:txBody>
      </p:sp>
      <p:sp>
        <p:nvSpPr>
          <p:cNvPr id="3" name="Bent Arrow 2"/>
          <p:cNvSpPr/>
          <p:nvPr/>
        </p:nvSpPr>
        <p:spPr>
          <a:xfrm rot="5400000">
            <a:off x="3696224" y="723583"/>
            <a:ext cx="857387" cy="1225407"/>
          </a:xfrm>
          <a:prstGeom prst="bentArrow">
            <a:avLst>
              <a:gd name="adj1" fmla="val 25000"/>
              <a:gd name="adj2" fmla="val 25000"/>
              <a:gd name="adj3" fmla="val 25000"/>
              <a:gd name="adj4" fmla="val 75000"/>
            </a:avLst>
          </a:prstGeom>
          <a:solidFill>
            <a:srgbClr val="FFFF00"/>
          </a:solidFill>
          <a:ln w="9525" cmpd="sng">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chemeClr val="tx1"/>
              </a:solidFill>
            </a:endParaRPr>
          </a:p>
        </p:txBody>
      </p:sp>
      <p:sp>
        <p:nvSpPr>
          <p:cNvPr id="7" name="Bent Arrow 6"/>
          <p:cNvSpPr/>
          <p:nvPr/>
        </p:nvSpPr>
        <p:spPr>
          <a:xfrm rot="10800000" flipH="1">
            <a:off x="4607151" y="3468243"/>
            <a:ext cx="857388" cy="1225407"/>
          </a:xfrm>
          <a:prstGeom prst="bentArrow">
            <a:avLst>
              <a:gd name="adj1" fmla="val 25000"/>
              <a:gd name="adj2" fmla="val 25000"/>
              <a:gd name="adj3" fmla="val 25000"/>
              <a:gd name="adj4" fmla="val 75000"/>
            </a:avLst>
          </a:prstGeom>
          <a:solidFill>
            <a:srgbClr val="FFFF00"/>
          </a:solidFill>
          <a:ln w="9525" cmpd="sng">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chemeClr val="tx1"/>
              </a:solidFill>
            </a:endParaRPr>
          </a:p>
        </p:txBody>
      </p:sp>
      <p:pic>
        <p:nvPicPr>
          <p:cNvPr id="9" name="Picture 8"/>
          <p:cNvPicPr>
            <a:picLocks noChangeAspect="1"/>
          </p:cNvPicPr>
          <p:nvPr/>
        </p:nvPicPr>
        <p:blipFill>
          <a:blip r:embed="rId2"/>
          <a:stretch>
            <a:fillRect/>
          </a:stretch>
        </p:blipFill>
        <p:spPr>
          <a:xfrm>
            <a:off x="163902" y="3004867"/>
            <a:ext cx="1776143" cy="3651850"/>
          </a:xfrm>
          <a:prstGeom prst="rect">
            <a:avLst/>
          </a:prstGeom>
        </p:spPr>
      </p:pic>
      <p:pic>
        <p:nvPicPr>
          <p:cNvPr id="10" name="Picture 9"/>
          <p:cNvPicPr>
            <a:picLocks noChangeAspect="1"/>
          </p:cNvPicPr>
          <p:nvPr/>
        </p:nvPicPr>
        <p:blipFill>
          <a:blip r:embed="rId3"/>
          <a:stretch>
            <a:fillRect/>
          </a:stretch>
        </p:blipFill>
        <p:spPr>
          <a:xfrm>
            <a:off x="2252692" y="3897860"/>
            <a:ext cx="2722593" cy="2401978"/>
          </a:xfrm>
          <a:prstGeom prst="rect">
            <a:avLst/>
          </a:prstGeom>
        </p:spPr>
      </p:pic>
    </p:spTree>
    <p:extLst>
      <p:ext uri="{BB962C8B-B14F-4D97-AF65-F5344CB8AC3E}">
        <p14:creationId xmlns:p14="http://schemas.microsoft.com/office/powerpoint/2010/main" val="31159020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538731" y="424210"/>
            <a:ext cx="8218938" cy="5775840"/>
          </a:xfrm>
          <a:prstGeom prst="cloud">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4" name="TextBox 3"/>
          <p:cNvSpPr txBox="1"/>
          <p:nvPr/>
        </p:nvSpPr>
        <p:spPr>
          <a:xfrm>
            <a:off x="0" y="1467774"/>
            <a:ext cx="9144000" cy="3046988"/>
          </a:xfrm>
          <a:prstGeom prst="rect">
            <a:avLst/>
          </a:prstGeom>
          <a:noFill/>
        </p:spPr>
        <p:txBody>
          <a:bodyPr wrap="square" rtlCol="0">
            <a:spAutoFit/>
          </a:bodyPr>
          <a:lstStyle/>
          <a:p>
            <a:pPr algn="ctr"/>
            <a:r>
              <a:rPr lang="en-GB" sz="9600">
                <a:solidFill>
                  <a:srgbClr val="FF0000"/>
                </a:solidFill>
                <a:latin typeface="Bookman Old Style"/>
                <a:cs typeface="Bookman Old Style"/>
              </a:rPr>
              <a:t>O</a:t>
            </a:r>
            <a:r>
              <a:rPr lang="en-GB" sz="9600">
                <a:latin typeface="Bookman Old Style"/>
                <a:cs typeface="Bookman Old Style"/>
              </a:rPr>
              <a:t>ffice</a:t>
            </a:r>
            <a:br>
              <a:rPr lang="en-GB" sz="9600">
                <a:latin typeface="Bookman Old Style"/>
                <a:cs typeface="Bookman Old Style"/>
              </a:rPr>
            </a:br>
            <a:r>
              <a:rPr lang="en-GB" sz="9600">
                <a:latin typeface="Bookman Old Style"/>
                <a:cs typeface="Bookman Old Style"/>
              </a:rPr>
              <a:t>online</a:t>
            </a:r>
          </a:p>
        </p:txBody>
      </p:sp>
    </p:spTree>
    <p:extLst>
      <p:ext uri="{BB962C8B-B14F-4D97-AF65-F5344CB8AC3E}">
        <p14:creationId xmlns:p14="http://schemas.microsoft.com/office/powerpoint/2010/main" val="20827563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60D1806D-2E5C-4FC4-A86D-94853FC86047}"/>
              </a:ext>
            </a:extLst>
          </p:cNvPr>
          <p:cNvSpPr txBox="1"/>
          <p:nvPr/>
        </p:nvSpPr>
        <p:spPr>
          <a:xfrm>
            <a:off x="-1" y="0"/>
            <a:ext cx="9143999" cy="528286"/>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Department’s Year 9 Mark-book</a:t>
            </a:r>
          </a:p>
        </p:txBody>
      </p:sp>
      <p:pic>
        <p:nvPicPr>
          <p:cNvPr id="6" name="Picture 5"/>
          <p:cNvPicPr>
            <a:picLocks noChangeAspect="1"/>
          </p:cNvPicPr>
          <p:nvPr/>
        </p:nvPicPr>
        <p:blipFill>
          <a:blip r:embed="rId2"/>
          <a:stretch>
            <a:fillRect/>
          </a:stretch>
        </p:blipFill>
        <p:spPr>
          <a:xfrm>
            <a:off x="0" y="850900"/>
            <a:ext cx="9144000" cy="5156200"/>
          </a:xfrm>
          <a:prstGeom prst="rect">
            <a:avLst/>
          </a:prstGeom>
        </p:spPr>
      </p:pic>
    </p:spTree>
    <p:extLst>
      <p:ext uri="{BB962C8B-B14F-4D97-AF65-F5344CB8AC3E}">
        <p14:creationId xmlns:p14="http://schemas.microsoft.com/office/powerpoint/2010/main" val="425606893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60D1806D-2E5C-4FC4-A86D-94853FC86047}"/>
              </a:ext>
            </a:extLst>
          </p:cNvPr>
          <p:cNvSpPr txBox="1"/>
          <p:nvPr/>
        </p:nvSpPr>
        <p:spPr>
          <a:xfrm>
            <a:off x="-1" y="0"/>
            <a:ext cx="9143999" cy="528286"/>
          </a:xfrm>
          <a:prstGeom prst="rect">
            <a:avLst/>
          </a:prstGeom>
          <a:noFill/>
        </p:spPr>
        <p:txBody>
          <a:bodyPr wrap="square" rtlCol="0">
            <a:spAutoFit/>
          </a:bodyPr>
          <a:lstStyle/>
          <a:p>
            <a:pPr algn="ctr">
              <a:lnSpc>
                <a:spcPct val="130000"/>
              </a:lnSpc>
            </a:pPr>
            <a:r>
              <a:rPr lang="en-GB" sz="2400">
                <a:latin typeface="Bookman Old Style" panose="02050604050505020204" pitchFamily="18" charset="0"/>
              </a:rPr>
              <a:t>Department’s Year 9 Mark-book</a:t>
            </a:r>
          </a:p>
        </p:txBody>
      </p:sp>
      <p:pic>
        <p:nvPicPr>
          <p:cNvPr id="3" name="Picture 2"/>
          <p:cNvPicPr>
            <a:picLocks noChangeAspect="1"/>
          </p:cNvPicPr>
          <p:nvPr/>
        </p:nvPicPr>
        <p:blipFill>
          <a:blip r:embed="rId2"/>
          <a:stretch>
            <a:fillRect/>
          </a:stretch>
        </p:blipFill>
        <p:spPr>
          <a:xfrm>
            <a:off x="0" y="850900"/>
            <a:ext cx="9144000" cy="5156200"/>
          </a:xfrm>
          <a:prstGeom prst="rect">
            <a:avLst/>
          </a:prstGeom>
        </p:spPr>
      </p:pic>
    </p:spTree>
    <p:extLst>
      <p:ext uri="{BB962C8B-B14F-4D97-AF65-F5344CB8AC3E}">
        <p14:creationId xmlns:p14="http://schemas.microsoft.com/office/powerpoint/2010/main" val="319939817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00779" y="-12143"/>
            <a:ext cx="9144000" cy="1446550"/>
          </a:xfrm>
          <a:prstGeom prst="rect">
            <a:avLst/>
          </a:prstGeom>
          <a:noFill/>
        </p:spPr>
        <p:txBody>
          <a:bodyPr wrap="square" rtlCol="0">
            <a:spAutoFit/>
          </a:bodyPr>
          <a:lstStyle/>
          <a:p>
            <a:r>
              <a:rPr lang="en-GB" sz="8800">
                <a:solidFill>
                  <a:srgbClr val="FF0000"/>
                </a:solidFill>
                <a:latin typeface="Bookman Old Style"/>
                <a:cs typeface="Bookman Old Style"/>
              </a:rPr>
              <a:t>P </a:t>
            </a:r>
            <a:r>
              <a:rPr lang="en-GB" sz="8800" err="1">
                <a:latin typeface="Bookman Old Style"/>
                <a:cs typeface="Bookman Old Style"/>
              </a:rPr>
              <a:t>i</a:t>
            </a:r>
            <a:r>
              <a:rPr lang="en-GB" sz="8800">
                <a:latin typeface="Bookman Old Style"/>
                <a:cs typeface="Bookman Old Style"/>
              </a:rPr>
              <a:t> v o t</a:t>
            </a:r>
          </a:p>
        </p:txBody>
      </p:sp>
      <p:sp>
        <p:nvSpPr>
          <p:cNvPr id="3" name="Left-Up Arrow 2"/>
          <p:cNvSpPr/>
          <p:nvPr/>
        </p:nvSpPr>
        <p:spPr>
          <a:xfrm>
            <a:off x="3150018" y="1927060"/>
            <a:ext cx="3106643" cy="3209124"/>
          </a:xfrm>
          <a:prstGeom prst="leftUpArrow">
            <a:avLst>
              <a:gd name="adj1" fmla="val 14302"/>
              <a:gd name="adj2" fmla="val 25206"/>
              <a:gd name="adj3" fmla="val 25412"/>
            </a:avLst>
          </a:prstGeom>
          <a:solidFill>
            <a:srgbClr val="21FF06"/>
          </a:solidFill>
          <a:ln w="762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xmlns="" id="{82628887-42B5-4DBB-9F5F-BE4A7EA57A8C}"/>
              </a:ext>
            </a:extLst>
          </p:cNvPr>
          <p:cNvSpPr txBox="1"/>
          <p:nvPr/>
        </p:nvSpPr>
        <p:spPr>
          <a:xfrm>
            <a:off x="1191799" y="1051780"/>
            <a:ext cx="1581510" cy="1446550"/>
          </a:xfrm>
          <a:prstGeom prst="rect">
            <a:avLst/>
          </a:prstGeom>
          <a:noFill/>
        </p:spPr>
        <p:txBody>
          <a:bodyPr wrap="square" rtlCol="0" anchor="t">
            <a:spAutoFit/>
          </a:bodyPr>
          <a:lstStyle/>
          <a:p>
            <a:pPr algn="ctr"/>
            <a:r>
              <a:rPr lang="en-GB" sz="8800">
                <a:latin typeface="Bookman Old Style"/>
              </a:rPr>
              <a:t>T</a:t>
            </a:r>
            <a:endParaRPr lang="en-US">
              <a:cs typeface="Calibri"/>
            </a:endParaRPr>
          </a:p>
        </p:txBody>
      </p:sp>
      <p:sp>
        <p:nvSpPr>
          <p:cNvPr id="13" name="TextBox 12">
            <a:extLst>
              <a:ext uri="{FF2B5EF4-FFF2-40B4-BE49-F238E27FC236}">
                <a16:creationId xmlns:a16="http://schemas.microsoft.com/office/drawing/2014/main" xmlns="" id="{BD0BC0C4-CCD0-4C37-8E7A-1DA2433859AD}"/>
              </a:ext>
            </a:extLst>
          </p:cNvPr>
          <p:cNvSpPr txBox="1"/>
          <p:nvPr/>
        </p:nvSpPr>
        <p:spPr>
          <a:xfrm>
            <a:off x="1191798" y="1986308"/>
            <a:ext cx="1581510" cy="1446550"/>
          </a:xfrm>
          <a:prstGeom prst="rect">
            <a:avLst/>
          </a:prstGeom>
          <a:noFill/>
        </p:spPr>
        <p:txBody>
          <a:bodyPr wrap="square" rtlCol="0" anchor="t">
            <a:spAutoFit/>
          </a:bodyPr>
          <a:lstStyle/>
          <a:p>
            <a:pPr algn="ctr"/>
            <a:r>
              <a:rPr lang="en-GB" sz="8800">
                <a:latin typeface="Bookman Old Style"/>
              </a:rPr>
              <a:t>a</a:t>
            </a:r>
          </a:p>
        </p:txBody>
      </p:sp>
      <p:sp>
        <p:nvSpPr>
          <p:cNvPr id="14" name="TextBox 13">
            <a:extLst>
              <a:ext uri="{FF2B5EF4-FFF2-40B4-BE49-F238E27FC236}">
                <a16:creationId xmlns:a16="http://schemas.microsoft.com/office/drawing/2014/main" xmlns="" id="{D06E0B62-B701-4F9B-BB4A-2C7CAA82BBC8}"/>
              </a:ext>
            </a:extLst>
          </p:cNvPr>
          <p:cNvSpPr txBox="1"/>
          <p:nvPr/>
        </p:nvSpPr>
        <p:spPr>
          <a:xfrm>
            <a:off x="1191798" y="3194006"/>
            <a:ext cx="1581510" cy="1446550"/>
          </a:xfrm>
          <a:prstGeom prst="rect">
            <a:avLst/>
          </a:prstGeom>
          <a:noFill/>
        </p:spPr>
        <p:txBody>
          <a:bodyPr wrap="square" rtlCol="0" anchor="t">
            <a:spAutoFit/>
          </a:bodyPr>
          <a:lstStyle/>
          <a:p>
            <a:pPr algn="ctr"/>
            <a:r>
              <a:rPr lang="en-GB" sz="8800">
                <a:latin typeface="Bookman Old Style"/>
              </a:rPr>
              <a:t>b</a:t>
            </a:r>
          </a:p>
        </p:txBody>
      </p:sp>
      <p:sp>
        <p:nvSpPr>
          <p:cNvPr id="15" name="TextBox 14">
            <a:extLst>
              <a:ext uri="{FF2B5EF4-FFF2-40B4-BE49-F238E27FC236}">
                <a16:creationId xmlns:a16="http://schemas.microsoft.com/office/drawing/2014/main" xmlns="" id="{8FA3F634-64AB-4596-8354-CAB5CB8BCC20}"/>
              </a:ext>
            </a:extLst>
          </p:cNvPr>
          <p:cNvSpPr txBox="1"/>
          <p:nvPr/>
        </p:nvSpPr>
        <p:spPr>
          <a:xfrm>
            <a:off x="1191798" y="4416082"/>
            <a:ext cx="1581510" cy="1446550"/>
          </a:xfrm>
          <a:prstGeom prst="rect">
            <a:avLst/>
          </a:prstGeom>
          <a:noFill/>
        </p:spPr>
        <p:txBody>
          <a:bodyPr wrap="square" rtlCol="0" anchor="t">
            <a:spAutoFit/>
          </a:bodyPr>
          <a:lstStyle/>
          <a:p>
            <a:pPr algn="ctr"/>
            <a:r>
              <a:rPr lang="en-GB" sz="8800">
                <a:latin typeface="Bookman Old Style"/>
              </a:rPr>
              <a:t>l</a:t>
            </a:r>
          </a:p>
        </p:txBody>
      </p:sp>
      <p:sp>
        <p:nvSpPr>
          <p:cNvPr id="16" name="TextBox 15">
            <a:extLst>
              <a:ext uri="{FF2B5EF4-FFF2-40B4-BE49-F238E27FC236}">
                <a16:creationId xmlns:a16="http://schemas.microsoft.com/office/drawing/2014/main" xmlns="" id="{0186F2AB-8AB8-489F-B20A-57E53149A7AD}"/>
              </a:ext>
            </a:extLst>
          </p:cNvPr>
          <p:cNvSpPr txBox="1"/>
          <p:nvPr/>
        </p:nvSpPr>
        <p:spPr>
          <a:xfrm>
            <a:off x="1191798" y="5264345"/>
            <a:ext cx="1581510" cy="1446550"/>
          </a:xfrm>
          <a:prstGeom prst="rect">
            <a:avLst/>
          </a:prstGeom>
          <a:noFill/>
        </p:spPr>
        <p:txBody>
          <a:bodyPr wrap="square" rtlCol="0" anchor="t">
            <a:spAutoFit/>
          </a:bodyPr>
          <a:lstStyle/>
          <a:p>
            <a:pPr algn="ctr"/>
            <a:r>
              <a:rPr lang="en-GB" sz="8800">
                <a:latin typeface="Bookman Old Style"/>
              </a:rPr>
              <a:t>e</a:t>
            </a:r>
          </a:p>
        </p:txBody>
      </p:sp>
    </p:spTree>
    <p:extLst>
      <p:ext uri="{BB962C8B-B14F-4D97-AF65-F5344CB8AC3E}">
        <p14:creationId xmlns:p14="http://schemas.microsoft.com/office/powerpoint/2010/main" val="112658302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screenshot of a social media post&#10;&#10;Description generated with very high confidence">
            <a:extLst>
              <a:ext uri="{FF2B5EF4-FFF2-40B4-BE49-F238E27FC236}">
                <a16:creationId xmlns:a16="http://schemas.microsoft.com/office/drawing/2014/main" xmlns="" id="{A08C9E90-84C7-4757-BA32-79EA6D8F4FEE}"/>
              </a:ext>
            </a:extLst>
          </p:cNvPr>
          <p:cNvPicPr>
            <a:picLocks noChangeAspect="1"/>
          </p:cNvPicPr>
          <p:nvPr/>
        </p:nvPicPr>
        <p:blipFill rotWithShape="1">
          <a:blip r:embed="rId2"/>
          <a:srcRect l="25118" t="4360" r="24802" b="291"/>
          <a:stretch/>
        </p:blipFill>
        <p:spPr>
          <a:xfrm>
            <a:off x="4911307" y="468889"/>
            <a:ext cx="4052986" cy="4195094"/>
          </a:xfrm>
          <a:prstGeom prst="rect">
            <a:avLst/>
          </a:prstGeom>
        </p:spPr>
      </p:pic>
      <p:pic>
        <p:nvPicPr>
          <p:cNvPr id="3" name="Picture 4" descr="A screenshot of a computer&#10;&#10;Description generated with very high confidence">
            <a:extLst>
              <a:ext uri="{FF2B5EF4-FFF2-40B4-BE49-F238E27FC236}">
                <a16:creationId xmlns:a16="http://schemas.microsoft.com/office/drawing/2014/main" xmlns="" id="{2E7969B8-7497-4B90-87CD-71FEFE6474EB}"/>
              </a:ext>
            </a:extLst>
          </p:cNvPr>
          <p:cNvPicPr>
            <a:picLocks noChangeAspect="1"/>
          </p:cNvPicPr>
          <p:nvPr/>
        </p:nvPicPr>
        <p:blipFill rotWithShape="1">
          <a:blip r:embed="rId3"/>
          <a:srcRect l="24813" t="15072" r="24365" b="14199"/>
          <a:stretch/>
        </p:blipFill>
        <p:spPr>
          <a:xfrm>
            <a:off x="1323" y="408361"/>
            <a:ext cx="4900537" cy="4256473"/>
          </a:xfrm>
          <a:prstGeom prst="rect">
            <a:avLst/>
          </a:prstGeom>
        </p:spPr>
      </p:pic>
    </p:spTree>
    <p:extLst>
      <p:ext uri="{BB962C8B-B14F-4D97-AF65-F5344CB8AC3E}">
        <p14:creationId xmlns:p14="http://schemas.microsoft.com/office/powerpoint/2010/main" val="945307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8116D3B0-3C56-4B06-BEC9-3F4B4788B1D9}"/>
              </a:ext>
            </a:extLst>
          </p:cNvPr>
          <p:cNvSpPr/>
          <p:nvPr/>
        </p:nvSpPr>
        <p:spPr>
          <a:xfrm>
            <a:off x="6727954" y="6427053"/>
            <a:ext cx="2416046" cy="461665"/>
          </a:xfrm>
          <a:prstGeom prst="rect">
            <a:avLst/>
          </a:prstGeom>
        </p:spPr>
        <p:txBody>
          <a:bodyPr wrap="none">
            <a:spAutoFit/>
          </a:bodyPr>
          <a:lstStyle/>
          <a:p>
            <a:r>
              <a:rPr lang="en-GB" sz="2400">
                <a:solidFill>
                  <a:srgbClr val="FF0000"/>
                </a:solidFill>
                <a:latin typeface="Bookman Old Style" panose="02050604050505020204" pitchFamily="18" charset="0"/>
                <a:cs typeface="Doves Type"/>
              </a:rPr>
              <a:t>Q</a:t>
            </a:r>
            <a:r>
              <a:rPr lang="en-GB" sz="2400">
                <a:latin typeface="Bookman Old Style" panose="02050604050505020204" pitchFamily="18" charset="0"/>
                <a:cs typeface="Doves Type"/>
              </a:rPr>
              <a:t>uick analysis</a:t>
            </a:r>
          </a:p>
        </p:txBody>
      </p:sp>
    </p:spTree>
    <p:extLst>
      <p:ext uri="{BB962C8B-B14F-4D97-AF65-F5344CB8AC3E}">
        <p14:creationId xmlns:p14="http://schemas.microsoft.com/office/powerpoint/2010/main" val="27281456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8116D3B0-3C56-4B06-BEC9-3F4B4788B1D9}"/>
              </a:ext>
            </a:extLst>
          </p:cNvPr>
          <p:cNvSpPr/>
          <p:nvPr/>
        </p:nvSpPr>
        <p:spPr>
          <a:xfrm>
            <a:off x="6727954" y="6427053"/>
            <a:ext cx="2416046" cy="461665"/>
          </a:xfrm>
          <a:prstGeom prst="rect">
            <a:avLst/>
          </a:prstGeom>
        </p:spPr>
        <p:txBody>
          <a:bodyPr wrap="none">
            <a:spAutoFit/>
          </a:bodyPr>
          <a:lstStyle/>
          <a:p>
            <a:r>
              <a:rPr lang="en-GB" sz="2400">
                <a:solidFill>
                  <a:srgbClr val="FF0000"/>
                </a:solidFill>
                <a:latin typeface="Bookman Old Style" panose="02050604050505020204" pitchFamily="18" charset="0"/>
                <a:cs typeface="Doves Type"/>
              </a:rPr>
              <a:t>Q</a:t>
            </a:r>
            <a:r>
              <a:rPr lang="en-GB" sz="2400">
                <a:latin typeface="Bookman Old Style" panose="02050604050505020204" pitchFamily="18" charset="0"/>
                <a:cs typeface="Doves Type"/>
              </a:rPr>
              <a:t>uick analysis</a:t>
            </a:r>
          </a:p>
        </p:txBody>
      </p:sp>
      <p:pic>
        <p:nvPicPr>
          <p:cNvPr id="3" name="Picture 2">
            <a:extLst>
              <a:ext uri="{FF2B5EF4-FFF2-40B4-BE49-F238E27FC236}">
                <a16:creationId xmlns:a16="http://schemas.microsoft.com/office/drawing/2014/main" xmlns="" id="{E18323D8-9222-403A-9270-36C09977288C}"/>
              </a:ext>
            </a:extLst>
          </p:cNvPr>
          <p:cNvPicPr>
            <a:picLocks noChangeAspect="1"/>
          </p:cNvPicPr>
          <p:nvPr/>
        </p:nvPicPr>
        <p:blipFill rotWithShape="1">
          <a:blip r:embed="rId3"/>
          <a:srcRect l="33184" t="15359" r="1482" b="8161"/>
          <a:stretch/>
        </p:blipFill>
        <p:spPr>
          <a:xfrm>
            <a:off x="1308100" y="584201"/>
            <a:ext cx="5600700" cy="5245100"/>
          </a:xfrm>
          <a:prstGeom prst="rect">
            <a:avLst/>
          </a:prstGeom>
        </p:spPr>
      </p:pic>
      <p:pic>
        <p:nvPicPr>
          <p:cNvPr id="4" name="Picture 3">
            <a:extLst>
              <a:ext uri="{FF2B5EF4-FFF2-40B4-BE49-F238E27FC236}">
                <a16:creationId xmlns:a16="http://schemas.microsoft.com/office/drawing/2014/main" xmlns="" id="{A1DA9B1D-1361-42D9-A07F-3F7232515D20}"/>
              </a:ext>
            </a:extLst>
          </p:cNvPr>
          <p:cNvPicPr>
            <a:picLocks noChangeAspect="1"/>
          </p:cNvPicPr>
          <p:nvPr/>
        </p:nvPicPr>
        <p:blipFill rotWithShape="1">
          <a:blip r:embed="rId3"/>
          <a:srcRect l="71216" t="89032" r="24430" b="9201"/>
          <a:stretch/>
        </p:blipFill>
        <p:spPr>
          <a:xfrm>
            <a:off x="5779237" y="3301999"/>
            <a:ext cx="3194711" cy="1037772"/>
          </a:xfrm>
          <a:prstGeom prst="rect">
            <a:avLst/>
          </a:prstGeom>
          <a:ln>
            <a:noFill/>
          </a:ln>
        </p:spPr>
      </p:pic>
      <p:sp>
        <p:nvSpPr>
          <p:cNvPr id="6" name="Rectangle: Rounded Corners 5">
            <a:extLst>
              <a:ext uri="{FF2B5EF4-FFF2-40B4-BE49-F238E27FC236}">
                <a16:creationId xmlns:a16="http://schemas.microsoft.com/office/drawing/2014/main" xmlns="" id="{30634AE1-2C05-41E6-ACB0-3C9A62BD52B6}"/>
              </a:ext>
            </a:extLst>
          </p:cNvPr>
          <p:cNvSpPr/>
          <p:nvPr/>
        </p:nvSpPr>
        <p:spPr>
          <a:xfrm>
            <a:off x="4426858" y="5558971"/>
            <a:ext cx="624114" cy="270330"/>
          </a:xfrm>
          <a:prstGeom prst="roundRect">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xmlns="" id="{82DAC614-6F8B-45B2-BAB1-E37C180F45F5}"/>
              </a:ext>
            </a:extLst>
          </p:cNvPr>
          <p:cNvSpPr/>
          <p:nvPr/>
        </p:nvSpPr>
        <p:spPr>
          <a:xfrm>
            <a:off x="5793751" y="3403600"/>
            <a:ext cx="3045449" cy="754742"/>
          </a:xfrm>
          <a:prstGeom prst="roundRect">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012239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49185"/>
            <a:ext cx="9144000" cy="4339650"/>
          </a:xfrm>
          <a:prstGeom prst="rect">
            <a:avLst/>
          </a:prstGeom>
          <a:noFill/>
        </p:spPr>
        <p:txBody>
          <a:bodyPr wrap="square" rtlCol="0">
            <a:spAutoFit/>
          </a:bodyPr>
          <a:lstStyle/>
          <a:p>
            <a:pPr algn="ctr"/>
            <a:r>
              <a:rPr lang="en-GB" sz="13800">
                <a:solidFill>
                  <a:srgbClr val="FF0000"/>
                </a:solidFill>
                <a:latin typeface="Bookman Old Style" panose="02050604050505020204" pitchFamily="18" charset="0"/>
                <a:cs typeface="Doves Type"/>
              </a:rPr>
              <a:t>R</a:t>
            </a:r>
            <a:r>
              <a:rPr lang="en-GB" sz="13800">
                <a:latin typeface="Bookman Old Style" panose="02050604050505020204" pitchFamily="18" charset="0"/>
                <a:cs typeface="Doves Type"/>
              </a:rPr>
              <a:t>ecorded</a:t>
            </a:r>
          </a:p>
          <a:p>
            <a:pPr algn="ctr"/>
            <a:r>
              <a:rPr lang="en-GB" sz="13800">
                <a:latin typeface="Bookman Old Style" panose="02050604050505020204" pitchFamily="18" charset="0"/>
                <a:cs typeface="Doves Type"/>
              </a:rPr>
              <a:t>feedback</a:t>
            </a:r>
          </a:p>
        </p:txBody>
      </p:sp>
      <p:sp>
        <p:nvSpPr>
          <p:cNvPr id="7" name="TextBox 6"/>
          <p:cNvSpPr txBox="1"/>
          <p:nvPr/>
        </p:nvSpPr>
        <p:spPr>
          <a:xfrm>
            <a:off x="3593227" y="871913"/>
            <a:ext cx="965200" cy="2215991"/>
          </a:xfrm>
          <a:prstGeom prst="rect">
            <a:avLst/>
          </a:prstGeom>
          <a:noFill/>
        </p:spPr>
        <p:txBody>
          <a:bodyPr wrap="square" rtlCol="0">
            <a:spAutoFit/>
          </a:bodyPr>
          <a:lstStyle/>
          <a:p>
            <a:r>
              <a:rPr lang="en-GB" sz="13800" b="1" dirty="0">
                <a:solidFill>
                  <a:schemeClr val="bg1"/>
                </a:solidFill>
                <a:latin typeface="Bookman Old Style" panose="02050604050505020204" pitchFamily="18" charset="0"/>
                <a:cs typeface="Doves Type"/>
              </a:rPr>
              <a:t>o</a:t>
            </a:r>
          </a:p>
        </p:txBody>
      </p:sp>
      <p:grpSp>
        <p:nvGrpSpPr>
          <p:cNvPr id="6" name="Group 5"/>
          <p:cNvGrpSpPr/>
          <p:nvPr/>
        </p:nvGrpSpPr>
        <p:grpSpPr>
          <a:xfrm>
            <a:off x="3841771" y="1853397"/>
            <a:ext cx="740032" cy="740032"/>
            <a:chOff x="4368801" y="479169"/>
            <a:chExt cx="740032" cy="740032"/>
          </a:xfrm>
        </p:grpSpPr>
        <p:sp>
          <p:nvSpPr>
            <p:cNvPr id="3" name="Oval 2"/>
            <p:cNvSpPr/>
            <p:nvPr/>
          </p:nvSpPr>
          <p:spPr>
            <a:xfrm>
              <a:off x="4368801" y="479169"/>
              <a:ext cx="740032" cy="740032"/>
            </a:xfrm>
            <a:prstGeom prst="ellipse">
              <a:avLst/>
            </a:prstGeom>
            <a:noFill/>
            <a:ln w="762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p:cNvSpPr/>
            <p:nvPr/>
          </p:nvSpPr>
          <p:spPr>
            <a:xfrm>
              <a:off x="4563609" y="673977"/>
              <a:ext cx="350417" cy="350417"/>
            </a:xfrm>
            <a:prstGeom prst="rect">
              <a:avLst/>
            </a:prstGeom>
            <a:solidFill>
              <a:srgbClr val="FF0000"/>
            </a:solidFill>
            <a:ln w="76200">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grpSp>
    </p:spTree>
    <p:extLst>
      <p:ext uri="{BB962C8B-B14F-4D97-AF65-F5344CB8AC3E}">
        <p14:creationId xmlns:p14="http://schemas.microsoft.com/office/powerpoint/2010/main" val="161020009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93257" y="0"/>
            <a:ext cx="6959600" cy="6464590"/>
          </a:xfrm>
          <a:prstGeom prst="rect">
            <a:avLst/>
          </a:prstGeom>
          <a:noFill/>
        </p:spPr>
        <p:txBody>
          <a:bodyPr wrap="square" rtlCol="0">
            <a:spAutoFit/>
          </a:bodyPr>
          <a:lstStyle/>
          <a:p>
            <a:pPr>
              <a:lnSpc>
                <a:spcPct val="130000"/>
              </a:lnSpc>
            </a:pPr>
            <a:endParaRPr lang="en-US" sz="1600">
              <a:solidFill>
                <a:srgbClr val="FF0000"/>
              </a:solidFill>
              <a:latin typeface="Bookman Old Style" panose="02050604050505020204" pitchFamily="18" charset="0"/>
              <a:cs typeface="Doves Type"/>
            </a:endParaRPr>
          </a:p>
          <a:p>
            <a:pPr>
              <a:lnSpc>
                <a:spcPct val="130000"/>
              </a:lnSpc>
            </a:pPr>
            <a:endParaRPr lang="en-US" sz="1600">
              <a:solidFill>
                <a:srgbClr val="FF0000"/>
              </a:solidFill>
              <a:latin typeface="Bookman Old Style" panose="02050604050505020204" pitchFamily="18" charset="0"/>
              <a:cs typeface="Doves Type"/>
            </a:endParaRPr>
          </a:p>
          <a:p>
            <a:pPr marL="285750" indent="-285750">
              <a:lnSpc>
                <a:spcPct val="130000"/>
              </a:lnSpc>
              <a:buFont typeface="Arial" panose="020B0604020202020204" pitchFamily="34" charset="0"/>
              <a:buChar char="•"/>
            </a:pPr>
            <a:r>
              <a:rPr lang="en-US" sz="1600">
                <a:solidFill>
                  <a:srgbClr val="FF0000"/>
                </a:solidFill>
                <a:latin typeface="Bookman Old Style" panose="02050604050505020204" pitchFamily="18" charset="0"/>
                <a:cs typeface="Doves Type"/>
              </a:rPr>
              <a:t>55 of 66 students chose to respond</a:t>
            </a:r>
          </a:p>
          <a:p>
            <a:pPr marL="457200" indent="-457200">
              <a:lnSpc>
                <a:spcPct val="130000"/>
              </a:lnSpc>
              <a:buFont typeface="Arial" panose="020B0604020202020204" pitchFamily="34" charset="0"/>
              <a:buChar char="•"/>
            </a:pPr>
            <a:r>
              <a:rPr lang="en-US" sz="1600">
                <a:solidFill>
                  <a:srgbClr val="FF0000"/>
                </a:solidFill>
                <a:latin typeface="Bookman Old Style" panose="02050604050505020204" pitchFamily="18" charset="0"/>
                <a:cs typeface="Doves Type"/>
              </a:rPr>
              <a:t>31 positive comments </a:t>
            </a:r>
          </a:p>
          <a:p>
            <a:pPr marL="457200" indent="-457200">
              <a:lnSpc>
                <a:spcPct val="130000"/>
              </a:lnSpc>
              <a:buFont typeface="Arial" panose="020B0604020202020204" pitchFamily="34" charset="0"/>
              <a:buChar char="•"/>
            </a:pPr>
            <a:r>
              <a:rPr lang="en-US" sz="1600">
                <a:solidFill>
                  <a:srgbClr val="FF0000"/>
                </a:solidFill>
                <a:latin typeface="Bookman Old Style" panose="02050604050505020204" pitchFamily="18" charset="0"/>
                <a:cs typeface="Doves Type"/>
              </a:rPr>
              <a:t>19 that were neutral or contained positive and negative comments</a:t>
            </a:r>
          </a:p>
          <a:p>
            <a:pPr marL="457200" indent="-457200">
              <a:lnSpc>
                <a:spcPct val="130000"/>
              </a:lnSpc>
              <a:buFont typeface="Arial" panose="020B0604020202020204" pitchFamily="34" charset="0"/>
              <a:buChar char="•"/>
            </a:pPr>
            <a:r>
              <a:rPr lang="en-US" sz="1600">
                <a:solidFill>
                  <a:srgbClr val="FF0000"/>
                </a:solidFill>
                <a:latin typeface="Bookman Old Style" panose="02050604050505020204" pitchFamily="18" charset="0"/>
                <a:cs typeface="Doves Type"/>
              </a:rPr>
              <a:t>2 that only contained negative comments.</a:t>
            </a:r>
          </a:p>
          <a:p>
            <a:pPr marL="457200" indent="-457200">
              <a:lnSpc>
                <a:spcPct val="130000"/>
              </a:lnSpc>
              <a:buFont typeface="Arial" panose="020B0604020202020204" pitchFamily="34" charset="0"/>
              <a:buChar char="•"/>
            </a:pPr>
            <a:r>
              <a:rPr lang="en-US" sz="1600">
                <a:solidFill>
                  <a:srgbClr val="FF0000"/>
                </a:solidFill>
                <a:latin typeface="Bookman Old Style" panose="02050604050505020204" pitchFamily="18" charset="0"/>
                <a:cs typeface="Doves Type"/>
              </a:rPr>
              <a:t>13 pupils suggested that feedback in history was the best feedback they received in school.</a:t>
            </a:r>
          </a:p>
          <a:p>
            <a:pPr>
              <a:lnSpc>
                <a:spcPct val="130000"/>
              </a:lnSpc>
            </a:pPr>
            <a:endParaRPr lang="en-US" sz="1600">
              <a:solidFill>
                <a:srgbClr val="FF0000"/>
              </a:solidFill>
              <a:latin typeface="Bookman Old Style" panose="02050604050505020204" pitchFamily="18" charset="0"/>
              <a:cs typeface="Doves Type"/>
            </a:endParaRPr>
          </a:p>
          <a:p>
            <a:pPr>
              <a:lnSpc>
                <a:spcPct val="130000"/>
              </a:lnSpc>
            </a:pPr>
            <a:r>
              <a:rPr lang="en-US" sz="1600">
                <a:latin typeface="Bookman Old Style" panose="02050604050505020204" pitchFamily="18" charset="0"/>
              </a:rPr>
              <a:t>it is the best as I can understand it better than a sheet of paper as it describes it more than a bit of text</a:t>
            </a:r>
          </a:p>
          <a:p>
            <a:pPr>
              <a:lnSpc>
                <a:spcPct val="130000"/>
              </a:lnSpc>
            </a:pPr>
            <a:r>
              <a:rPr lang="en-US" sz="1600">
                <a:latin typeface="Bookman Old Style" panose="02050604050505020204" pitchFamily="18" charset="0"/>
              </a:rPr>
              <a:t>very helpful and far better than written feedback that is given in other lessons... easier to respond back to and to understand.</a:t>
            </a:r>
          </a:p>
          <a:p>
            <a:pPr>
              <a:lnSpc>
                <a:spcPct val="130000"/>
              </a:lnSpc>
            </a:pPr>
            <a:r>
              <a:rPr lang="en-US" sz="1600">
                <a:latin typeface="Bookman Old Style" panose="02050604050505020204" pitchFamily="18" charset="0"/>
                <a:cs typeface="Doves Type"/>
              </a:rPr>
              <a:t>you can play it multiple times</a:t>
            </a:r>
          </a:p>
          <a:p>
            <a:pPr>
              <a:lnSpc>
                <a:spcPct val="130000"/>
              </a:lnSpc>
            </a:pPr>
            <a:r>
              <a:rPr lang="en-US" sz="1600">
                <a:latin typeface="Bookman Old Style" panose="02050604050505020204" pitchFamily="18" charset="0"/>
                <a:cs typeface="Doves Type"/>
              </a:rPr>
              <a:t>I prefer to get feedback with the mp3s instead of questions in our books because its easier to understand and you can explain what you mean and if I forget what you said I can just play it back.</a:t>
            </a:r>
          </a:p>
          <a:p>
            <a:pPr>
              <a:lnSpc>
                <a:spcPct val="130000"/>
              </a:lnSpc>
            </a:pPr>
            <a:endParaRPr lang="en-US" sz="1600">
              <a:latin typeface="Bookman Old Style" panose="02050604050505020204" pitchFamily="18" charset="0"/>
              <a:cs typeface="Doves Type"/>
            </a:endParaRPr>
          </a:p>
          <a:p>
            <a:pPr>
              <a:lnSpc>
                <a:spcPct val="130000"/>
              </a:lnSpc>
            </a:pPr>
            <a:endParaRPr lang="en-GB" sz="1600">
              <a:latin typeface="Bookman Old Style" panose="02050604050505020204" pitchFamily="18" charset="0"/>
              <a:cs typeface="Doves Type"/>
            </a:endParaRPr>
          </a:p>
        </p:txBody>
      </p:sp>
      <p:sp>
        <p:nvSpPr>
          <p:cNvPr id="8" name="Rectangle 1">
            <a:extLst>
              <a:ext uri="{FF2B5EF4-FFF2-40B4-BE49-F238E27FC236}">
                <a16:creationId xmlns:a16="http://schemas.microsoft.com/office/drawing/2014/main" xmlns="" id="{DAEBE451-5B09-41BF-916F-6A066FAF2B2E}"/>
              </a:ext>
            </a:extLst>
          </p:cNvPr>
          <p:cNvSpPr>
            <a:spLocks noChangeArrowheads="1"/>
          </p:cNvSpPr>
          <p:nvPr/>
        </p:nvSpPr>
        <p:spPr bwMode="auto">
          <a:xfrm>
            <a:off x="4680857" y="307045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9" name="Picture 8">
            <a:extLst>
              <a:ext uri="{FF2B5EF4-FFF2-40B4-BE49-F238E27FC236}">
                <a16:creationId xmlns:a16="http://schemas.microsoft.com/office/drawing/2014/main" xmlns="" id="{A0BA6F04-E457-4EB4-BFDF-EBD813620851}"/>
              </a:ext>
            </a:extLst>
          </p:cNvPr>
          <p:cNvPicPr>
            <a:picLocks noChangeAspect="1"/>
          </p:cNvPicPr>
          <p:nvPr/>
        </p:nvPicPr>
        <p:blipFill rotWithShape="1">
          <a:blip r:embed="rId2"/>
          <a:srcRect t="6905" b="3888"/>
          <a:stretch/>
        </p:blipFill>
        <p:spPr>
          <a:xfrm>
            <a:off x="0" y="0"/>
            <a:ext cx="9563100" cy="6824662"/>
          </a:xfrm>
          <a:prstGeom prst="rect">
            <a:avLst/>
          </a:prstGeom>
        </p:spPr>
      </p:pic>
    </p:spTree>
    <p:extLst>
      <p:ext uri="{BB962C8B-B14F-4D97-AF65-F5344CB8AC3E}">
        <p14:creationId xmlns:p14="http://schemas.microsoft.com/office/powerpoint/2010/main" val="24207595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92200" y="1059543"/>
            <a:ext cx="6959600" cy="4056623"/>
          </a:xfrm>
          <a:prstGeom prst="rect">
            <a:avLst/>
          </a:prstGeom>
          <a:noFill/>
        </p:spPr>
        <p:txBody>
          <a:bodyPr wrap="square" rtlCol="0" anchor="t">
            <a:spAutoFit/>
          </a:bodyPr>
          <a:lstStyle/>
          <a:p>
            <a:pPr>
              <a:lnSpc>
                <a:spcPct val="130000"/>
              </a:lnSpc>
            </a:pPr>
            <a:r>
              <a:rPr lang="en-US" sz="2000">
                <a:latin typeface="Bookman Old Style"/>
                <a:cs typeface="Doves Type"/>
              </a:rPr>
              <a:t>A Year 9 student voice survey about recorded feedback:</a:t>
            </a:r>
          </a:p>
          <a:p>
            <a:pPr>
              <a:lnSpc>
                <a:spcPct val="130000"/>
              </a:lnSpc>
            </a:pPr>
            <a:endParaRPr lang="en-US" sz="2000">
              <a:latin typeface="Bookman Old Style" panose="02050604050505020204" pitchFamily="18" charset="0"/>
              <a:cs typeface="Doves Type"/>
            </a:endParaRPr>
          </a:p>
          <a:p>
            <a:pPr marL="457200" indent="-457200">
              <a:lnSpc>
                <a:spcPct val="130000"/>
              </a:lnSpc>
              <a:buFont typeface="Arial" panose="020B0604020202020204" pitchFamily="34" charset="0"/>
              <a:buChar char="•"/>
            </a:pPr>
            <a:r>
              <a:rPr lang="en-US" sz="2000">
                <a:latin typeface="Bookman Old Style"/>
                <a:cs typeface="Doves Type"/>
              </a:rPr>
              <a:t>55 of 66 students chose to respond</a:t>
            </a:r>
          </a:p>
          <a:p>
            <a:pPr marL="457200" indent="-457200">
              <a:lnSpc>
                <a:spcPct val="130000"/>
              </a:lnSpc>
              <a:buFont typeface="Arial" panose="020B0604020202020204" pitchFamily="34" charset="0"/>
              <a:buChar char="•"/>
            </a:pPr>
            <a:r>
              <a:rPr lang="en-US" sz="2000">
                <a:latin typeface="Bookman Old Style"/>
                <a:cs typeface="Doves Type"/>
              </a:rPr>
              <a:t>31 positive comments </a:t>
            </a:r>
            <a:endParaRPr lang="en-US" sz="2000">
              <a:latin typeface="Bookman Old Style" panose="02050604050505020204" pitchFamily="18" charset="0"/>
              <a:cs typeface="Doves Type"/>
            </a:endParaRPr>
          </a:p>
          <a:p>
            <a:pPr marL="457200" indent="-457200">
              <a:lnSpc>
                <a:spcPct val="130000"/>
              </a:lnSpc>
              <a:buFont typeface="Arial" panose="020B0604020202020204" pitchFamily="34" charset="0"/>
              <a:buChar char="•"/>
            </a:pPr>
            <a:r>
              <a:rPr lang="en-US" sz="2000">
                <a:latin typeface="Bookman Old Style"/>
                <a:cs typeface="Doves Type"/>
              </a:rPr>
              <a:t>19 that were neutral or contained positive and negative comments</a:t>
            </a:r>
          </a:p>
          <a:p>
            <a:pPr marL="457200" indent="-457200">
              <a:lnSpc>
                <a:spcPct val="130000"/>
              </a:lnSpc>
              <a:buFont typeface="Arial" panose="020B0604020202020204" pitchFamily="34" charset="0"/>
              <a:buChar char="•"/>
            </a:pPr>
            <a:r>
              <a:rPr lang="en-US" sz="2000">
                <a:latin typeface="Bookman Old Style"/>
                <a:cs typeface="Doves Type"/>
              </a:rPr>
              <a:t>2 that only contained negative comments.</a:t>
            </a:r>
          </a:p>
          <a:p>
            <a:pPr marL="457200" indent="-457200">
              <a:lnSpc>
                <a:spcPct val="130000"/>
              </a:lnSpc>
              <a:buFont typeface="Arial" panose="020B0604020202020204" pitchFamily="34" charset="0"/>
              <a:buChar char="•"/>
            </a:pPr>
            <a:r>
              <a:rPr lang="en-US" sz="2000">
                <a:latin typeface="Bookman Old Style"/>
                <a:cs typeface="Doves Type"/>
              </a:rPr>
              <a:t>13 pupils suggested that feedback in history was the best feedback they received in school.</a:t>
            </a:r>
          </a:p>
        </p:txBody>
      </p:sp>
    </p:spTree>
    <p:extLst>
      <p:ext uri="{BB962C8B-B14F-4D97-AF65-F5344CB8AC3E}">
        <p14:creationId xmlns:p14="http://schemas.microsoft.com/office/powerpoint/2010/main" val="59520947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92200" y="1059543"/>
            <a:ext cx="6959600" cy="3256404"/>
          </a:xfrm>
          <a:prstGeom prst="rect">
            <a:avLst/>
          </a:prstGeom>
          <a:noFill/>
        </p:spPr>
        <p:txBody>
          <a:bodyPr wrap="square" rtlCol="0" anchor="t">
            <a:spAutoFit/>
          </a:bodyPr>
          <a:lstStyle/>
          <a:p>
            <a:pPr>
              <a:lnSpc>
                <a:spcPct val="130000"/>
              </a:lnSpc>
            </a:pPr>
            <a:r>
              <a:rPr lang="en-US" sz="2000">
                <a:latin typeface="Bookman Old Style"/>
                <a:cs typeface="Doves Type"/>
              </a:rPr>
              <a:t>A Year 9 student voice survey about recorded feedback:</a:t>
            </a:r>
          </a:p>
          <a:p>
            <a:pPr>
              <a:lnSpc>
                <a:spcPct val="130000"/>
              </a:lnSpc>
            </a:pPr>
            <a:endParaRPr lang="en-US" sz="2000">
              <a:latin typeface="Bookman Old Style" panose="02050604050505020204" pitchFamily="18" charset="0"/>
              <a:cs typeface="Doves Type"/>
            </a:endParaRPr>
          </a:p>
          <a:p>
            <a:pPr marL="457200" indent="-457200">
              <a:lnSpc>
                <a:spcPct val="130000"/>
              </a:lnSpc>
              <a:buFont typeface="Arial" panose="020B0604020202020204" pitchFamily="34" charset="0"/>
              <a:buChar char="•"/>
            </a:pPr>
            <a:r>
              <a:rPr lang="en-US" sz="2000">
                <a:latin typeface="Bookman Old Style"/>
                <a:cs typeface="Doves Type"/>
              </a:rPr>
              <a:t>18 praised the detail of the feedback.</a:t>
            </a:r>
          </a:p>
          <a:p>
            <a:pPr marL="457200" indent="-457200">
              <a:lnSpc>
                <a:spcPct val="130000"/>
              </a:lnSpc>
              <a:buFont typeface="Arial" panose="020B0604020202020204" pitchFamily="34" charset="0"/>
              <a:buChar char="•"/>
            </a:pPr>
            <a:r>
              <a:rPr lang="en-US" sz="2000">
                <a:latin typeface="Bookman Old Style"/>
                <a:cs typeface="Doves Type"/>
              </a:rPr>
              <a:t>16 praised the clarity</a:t>
            </a:r>
          </a:p>
          <a:p>
            <a:pPr marL="457200" indent="-457200">
              <a:lnSpc>
                <a:spcPct val="130000"/>
              </a:lnSpc>
              <a:buFont typeface="Arial" panose="020B0604020202020204" pitchFamily="34" charset="0"/>
              <a:buChar char="•"/>
            </a:pPr>
            <a:r>
              <a:rPr lang="en-US" sz="2000">
                <a:latin typeface="Bookman Old Style"/>
                <a:cs typeface="Doves Type"/>
              </a:rPr>
              <a:t>6 said that it encouraged reflection</a:t>
            </a:r>
          </a:p>
          <a:p>
            <a:pPr marL="457200" indent="-457200">
              <a:lnSpc>
                <a:spcPct val="130000"/>
              </a:lnSpc>
              <a:buFont typeface="Arial" panose="020B0604020202020204" pitchFamily="34" charset="0"/>
              <a:buChar char="•"/>
            </a:pPr>
            <a:r>
              <a:rPr lang="en-US" sz="2000">
                <a:latin typeface="Bookman Old Style"/>
                <a:cs typeface="Doves Type"/>
              </a:rPr>
              <a:t>12 said that clear tasks were set.</a:t>
            </a:r>
          </a:p>
          <a:p>
            <a:pPr marL="457200" indent="-457200">
              <a:lnSpc>
                <a:spcPct val="130000"/>
              </a:lnSpc>
              <a:buFont typeface="Arial" panose="020B0604020202020204" pitchFamily="34" charset="0"/>
              <a:buChar char="•"/>
            </a:pPr>
            <a:endParaRPr lang="en-US" sz="2000">
              <a:latin typeface="Bookman Old Style" panose="02050604050505020204" pitchFamily="18" charset="0"/>
              <a:cs typeface="Doves Type"/>
            </a:endParaRPr>
          </a:p>
        </p:txBody>
      </p:sp>
      <p:sp>
        <p:nvSpPr>
          <p:cNvPr id="8" name="Rectangle 1">
            <a:extLst>
              <a:ext uri="{FF2B5EF4-FFF2-40B4-BE49-F238E27FC236}">
                <a16:creationId xmlns:a16="http://schemas.microsoft.com/office/drawing/2014/main" xmlns="" id="{DAEBE451-5B09-41BF-916F-6A066FAF2B2E}"/>
              </a:ext>
            </a:extLst>
          </p:cNvPr>
          <p:cNvSpPr>
            <a:spLocks noChangeArrowheads="1"/>
          </p:cNvSpPr>
          <p:nvPr/>
        </p:nvSpPr>
        <p:spPr bwMode="auto">
          <a:xfrm>
            <a:off x="4680857" y="307045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148153439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92200" y="1059543"/>
            <a:ext cx="6959600" cy="3656514"/>
          </a:xfrm>
          <a:prstGeom prst="rect">
            <a:avLst/>
          </a:prstGeom>
          <a:noFill/>
        </p:spPr>
        <p:txBody>
          <a:bodyPr wrap="square" rtlCol="0" anchor="t">
            <a:spAutoFit/>
          </a:bodyPr>
          <a:lstStyle/>
          <a:p>
            <a:pPr>
              <a:lnSpc>
                <a:spcPct val="130000"/>
              </a:lnSpc>
            </a:pPr>
            <a:r>
              <a:rPr lang="en-US" sz="2000">
                <a:latin typeface="Bookman Old Style"/>
                <a:cs typeface="Doves Type"/>
              </a:rPr>
              <a:t>A Year 9 student voice survey about recorded feedback:</a:t>
            </a:r>
          </a:p>
          <a:p>
            <a:pPr>
              <a:lnSpc>
                <a:spcPct val="130000"/>
              </a:lnSpc>
            </a:pPr>
            <a:endParaRPr lang="en-US" sz="2000">
              <a:latin typeface="Bookman Old Style" panose="02050604050505020204" pitchFamily="18" charset="0"/>
              <a:cs typeface="Doves Type"/>
            </a:endParaRPr>
          </a:p>
          <a:p>
            <a:pPr marL="457200" indent="-457200">
              <a:lnSpc>
                <a:spcPct val="130000"/>
              </a:lnSpc>
              <a:buFont typeface="Arial" panose="020B0604020202020204" pitchFamily="34" charset="0"/>
              <a:buChar char="•"/>
            </a:pPr>
            <a:r>
              <a:rPr lang="en-US" sz="2000">
                <a:latin typeface="Bookman Old Style"/>
                <a:cs typeface="Doves Type"/>
              </a:rPr>
              <a:t>“I prefer to get feedback with the mp3s [sic] instead of questions in our books because its easier to understand and you can explain what you mean and if I forget what you said I can just play it back.”</a:t>
            </a:r>
          </a:p>
          <a:p>
            <a:pPr marL="457200" indent="-457200">
              <a:lnSpc>
                <a:spcPct val="130000"/>
              </a:lnSpc>
              <a:buFont typeface="Arial" panose="020B0604020202020204" pitchFamily="34" charset="0"/>
              <a:buChar char="•"/>
            </a:pPr>
            <a:endParaRPr lang="en-US" sz="2000">
              <a:latin typeface="Bookman Old Style" panose="02050604050505020204" pitchFamily="18" charset="0"/>
              <a:cs typeface="Doves Type"/>
            </a:endParaRPr>
          </a:p>
        </p:txBody>
      </p:sp>
      <p:sp>
        <p:nvSpPr>
          <p:cNvPr id="8" name="Rectangle 1">
            <a:extLst>
              <a:ext uri="{FF2B5EF4-FFF2-40B4-BE49-F238E27FC236}">
                <a16:creationId xmlns:a16="http://schemas.microsoft.com/office/drawing/2014/main" xmlns="" id="{DAEBE451-5B09-41BF-916F-6A066FAF2B2E}"/>
              </a:ext>
            </a:extLst>
          </p:cNvPr>
          <p:cNvSpPr>
            <a:spLocks noChangeArrowheads="1"/>
          </p:cNvSpPr>
          <p:nvPr/>
        </p:nvSpPr>
        <p:spPr bwMode="auto">
          <a:xfrm>
            <a:off x="4680857" y="307045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16563166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130" y="540880"/>
            <a:ext cx="9144000" cy="1569660"/>
          </a:xfrm>
          <a:prstGeom prst="rect">
            <a:avLst/>
          </a:prstGeom>
          <a:noFill/>
        </p:spPr>
        <p:txBody>
          <a:bodyPr wrap="square" rtlCol="0">
            <a:spAutoFit/>
          </a:bodyPr>
          <a:lstStyle/>
          <a:p>
            <a:pPr algn="ctr"/>
            <a:r>
              <a:rPr lang="en-GB" sz="9600">
                <a:latin typeface="Bookman Old Style" panose="02050604050505020204" pitchFamily="18" charset="0"/>
                <a:cs typeface="Doves Type"/>
              </a:rPr>
              <a:t>Paste </a:t>
            </a:r>
            <a:r>
              <a:rPr lang="en-GB" sz="9600" i="1">
                <a:solidFill>
                  <a:srgbClr val="FF0000"/>
                </a:solidFill>
                <a:latin typeface="Bookman Old Style" panose="02050604050505020204" pitchFamily="18" charset="0"/>
                <a:cs typeface="Doves Type"/>
              </a:rPr>
              <a:t>S</a:t>
            </a:r>
            <a:r>
              <a:rPr lang="en-GB" sz="9600" i="1">
                <a:latin typeface="Bookman Old Style" panose="02050604050505020204" pitchFamily="18" charset="0"/>
                <a:cs typeface="Doves Type"/>
              </a:rPr>
              <a:t>pecial</a:t>
            </a:r>
          </a:p>
        </p:txBody>
      </p:sp>
      <p:sp>
        <p:nvSpPr>
          <p:cNvPr id="3" name="TextBox 2">
            <a:extLst>
              <a:ext uri="{FF2B5EF4-FFF2-40B4-BE49-F238E27FC236}">
                <a16:creationId xmlns:a16="http://schemas.microsoft.com/office/drawing/2014/main" xmlns="" id="{270F409B-68E5-4F8B-B492-BA06D5F68026}"/>
              </a:ext>
            </a:extLst>
          </p:cNvPr>
          <p:cNvSpPr txBox="1"/>
          <p:nvPr/>
        </p:nvSpPr>
        <p:spPr>
          <a:xfrm>
            <a:off x="4310333" y="1862559"/>
            <a:ext cx="4876799" cy="1569660"/>
          </a:xfrm>
          <a:prstGeom prst="rect">
            <a:avLst/>
          </a:prstGeom>
          <a:noFill/>
        </p:spPr>
        <p:txBody>
          <a:bodyPr wrap="square" rtlCol="0">
            <a:spAutoFit/>
          </a:bodyPr>
          <a:lstStyle/>
          <a:p>
            <a:r>
              <a:rPr lang="en-GB" sz="9600">
                <a:solidFill>
                  <a:srgbClr val="FF0000"/>
                </a:solidFill>
                <a:latin typeface="+mj-lt"/>
                <a:cs typeface="Doves Type"/>
              </a:rPr>
              <a:t>Special</a:t>
            </a:r>
            <a:endParaRPr lang="en-GB" sz="9600">
              <a:latin typeface="+mj-lt"/>
              <a:cs typeface="Doves Type"/>
            </a:endParaRPr>
          </a:p>
        </p:txBody>
      </p:sp>
      <p:pic>
        <p:nvPicPr>
          <p:cNvPr id="11" name="Picture 10">
            <a:extLst>
              <a:ext uri="{FF2B5EF4-FFF2-40B4-BE49-F238E27FC236}">
                <a16:creationId xmlns:a16="http://schemas.microsoft.com/office/drawing/2014/main" xmlns="" id="{77537012-DE7C-4F86-A9BD-81AC920FB4EB}"/>
              </a:ext>
            </a:extLst>
          </p:cNvPr>
          <p:cNvPicPr>
            <a:picLocks noChangeAspect="1"/>
          </p:cNvPicPr>
          <p:nvPr/>
        </p:nvPicPr>
        <p:blipFill rotWithShape="1">
          <a:blip r:embed="rId2"/>
          <a:srcRect l="42889" t="64973" r="32391" b="24656"/>
          <a:stretch/>
        </p:blipFill>
        <p:spPr>
          <a:xfrm>
            <a:off x="4310333" y="3472132"/>
            <a:ext cx="4876798" cy="1636733"/>
          </a:xfrm>
          <a:prstGeom prst="rect">
            <a:avLst/>
          </a:prstGeom>
        </p:spPr>
      </p:pic>
    </p:spTree>
    <p:extLst>
      <p:ext uri="{BB962C8B-B14F-4D97-AF65-F5344CB8AC3E}">
        <p14:creationId xmlns:p14="http://schemas.microsoft.com/office/powerpoint/2010/main" val="3783565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69767004-C472-413E-9E15-C4925A4B8EDD}"/>
              </a:ext>
            </a:extLst>
          </p:cNvPr>
          <p:cNvSpPr txBox="1"/>
          <p:nvPr/>
        </p:nvSpPr>
        <p:spPr>
          <a:xfrm>
            <a:off x="2191657" y="699847"/>
            <a:ext cx="4760686" cy="1077218"/>
          </a:xfrm>
          <a:prstGeom prst="rect">
            <a:avLst/>
          </a:prstGeom>
          <a:noFill/>
        </p:spPr>
        <p:txBody>
          <a:bodyPr wrap="square" rtlCol="0" anchor="t">
            <a:spAutoFit/>
          </a:bodyPr>
          <a:lstStyle/>
          <a:p>
            <a:pPr algn="ctr"/>
            <a:r>
              <a:rPr lang="en-GB" sz="3200">
                <a:latin typeface="Bookman Old Style"/>
              </a:rPr>
              <a:t>alt + e then s</a:t>
            </a:r>
          </a:p>
          <a:p>
            <a:pPr algn="ctr"/>
            <a:r>
              <a:rPr lang="en-GB" sz="3200">
                <a:latin typeface="Bookman Old Style" panose="02050604050505020204" pitchFamily="18" charset="0"/>
              </a:rPr>
              <a:t>ctrl + alt + v</a:t>
            </a:r>
          </a:p>
        </p:txBody>
      </p:sp>
      <p:pic>
        <p:nvPicPr>
          <p:cNvPr id="7" name="Picture 6">
            <a:extLst>
              <a:ext uri="{FF2B5EF4-FFF2-40B4-BE49-F238E27FC236}">
                <a16:creationId xmlns:a16="http://schemas.microsoft.com/office/drawing/2014/main" xmlns="" id="{45FC5D26-171D-43DF-9851-F113E8C99CBC}"/>
              </a:ext>
            </a:extLst>
          </p:cNvPr>
          <p:cNvPicPr>
            <a:picLocks noChangeAspect="1"/>
          </p:cNvPicPr>
          <p:nvPr/>
        </p:nvPicPr>
        <p:blipFill rotWithShape="1">
          <a:blip r:embed="rId2"/>
          <a:srcRect l="14741" t="31666" r="24259" b="27333"/>
          <a:stretch/>
        </p:blipFill>
        <p:spPr>
          <a:xfrm>
            <a:off x="78203" y="2177145"/>
            <a:ext cx="8987595" cy="3396341"/>
          </a:xfrm>
          <a:prstGeom prst="rect">
            <a:avLst/>
          </a:prstGeom>
        </p:spPr>
      </p:pic>
    </p:spTree>
    <p:extLst>
      <p:ext uri="{BB962C8B-B14F-4D97-AF65-F5344CB8AC3E}">
        <p14:creationId xmlns:p14="http://schemas.microsoft.com/office/powerpoint/2010/main" val="113344688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850900"/>
            <a:ext cx="9144000" cy="5156200"/>
          </a:xfrm>
          <a:prstGeom prst="rect">
            <a:avLst/>
          </a:prstGeom>
        </p:spPr>
      </p:pic>
    </p:spTree>
    <p:extLst>
      <p:ext uri="{BB962C8B-B14F-4D97-AF65-F5344CB8AC3E}">
        <p14:creationId xmlns:p14="http://schemas.microsoft.com/office/powerpoint/2010/main" val="201682871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lfs10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8900" y="0"/>
            <a:ext cx="3878705" cy="6858000"/>
          </a:xfrm>
          <a:prstGeom prst="rect">
            <a:avLst/>
          </a:prstGeom>
        </p:spPr>
      </p:pic>
    </p:spTree>
    <p:extLst>
      <p:ext uri="{BB962C8B-B14F-4D97-AF65-F5344CB8AC3E}">
        <p14:creationId xmlns:p14="http://schemas.microsoft.com/office/powerpoint/2010/main" val="195630268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E82F20-F83C-480E-9068-7F9DFE5110DC}"/>
              </a:ext>
            </a:extLst>
          </p:cNvPr>
          <p:cNvSpPr>
            <a:spLocks noGrp="1"/>
          </p:cNvSpPr>
          <p:nvPr>
            <p:ph type="title"/>
          </p:nvPr>
        </p:nvSpPr>
        <p:spPr/>
        <p:txBody>
          <a:bodyPr/>
          <a:lstStyle/>
          <a:p>
            <a:r>
              <a:rPr lang="en-GB"/>
              <a:t>This is a cool worksheet!</a:t>
            </a:r>
          </a:p>
        </p:txBody>
      </p:sp>
      <p:sp>
        <p:nvSpPr>
          <p:cNvPr id="3" name="Content Placeholder 2">
            <a:extLst>
              <a:ext uri="{FF2B5EF4-FFF2-40B4-BE49-F238E27FC236}">
                <a16:creationId xmlns:a16="http://schemas.microsoft.com/office/drawing/2014/main" xmlns="" id="{5FBDEB48-EACF-44EB-BF35-6B8C231BBA73}"/>
              </a:ext>
            </a:extLst>
          </p:cNvPr>
          <p:cNvSpPr>
            <a:spLocks noGrp="1"/>
          </p:cNvSpPr>
          <p:nvPr>
            <p:ph idx="1"/>
          </p:nvPr>
        </p:nvSpPr>
        <p:spPr/>
        <p:txBody>
          <a:bodyPr/>
          <a:lstStyle/>
          <a:p>
            <a:r>
              <a:rPr lang="en-GB"/>
              <a:t>Here is a question.</a:t>
            </a:r>
          </a:p>
          <a:p>
            <a:r>
              <a:rPr lang="en-GB"/>
              <a:t>Here is another question.</a:t>
            </a:r>
          </a:p>
          <a:p>
            <a:r>
              <a:rPr lang="en-GB"/>
              <a:t>Here is an extension task,</a:t>
            </a:r>
          </a:p>
        </p:txBody>
      </p:sp>
    </p:spTree>
    <p:extLst>
      <p:ext uri="{BB962C8B-B14F-4D97-AF65-F5344CB8AC3E}">
        <p14:creationId xmlns:p14="http://schemas.microsoft.com/office/powerpoint/2010/main" val="256411273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2A127F57-3655-4CE6-A66C-CB111CAA2B75}"/>
              </a:ext>
            </a:extLst>
          </p:cNvPr>
          <p:cNvPicPr>
            <a:picLocks noChangeAspect="1"/>
          </p:cNvPicPr>
          <p:nvPr/>
        </p:nvPicPr>
        <p:blipFill>
          <a:blip r:embed="rId2"/>
          <a:stretch>
            <a:fillRect/>
          </a:stretch>
        </p:blipFill>
        <p:spPr>
          <a:xfrm rot="21133975">
            <a:off x="340887" y="2471887"/>
            <a:ext cx="4572396" cy="3429297"/>
          </a:xfrm>
          <a:prstGeom prst="rect">
            <a:avLst/>
          </a:prstGeom>
          <a:noFill/>
          <a:ln>
            <a:solidFill>
              <a:schemeClr val="tx1"/>
            </a:solidFill>
          </a:ln>
        </p:spPr>
      </p:pic>
      <p:sp>
        <p:nvSpPr>
          <p:cNvPr id="5" name="TextBox 4">
            <a:extLst>
              <a:ext uri="{FF2B5EF4-FFF2-40B4-BE49-F238E27FC236}">
                <a16:creationId xmlns:a16="http://schemas.microsoft.com/office/drawing/2014/main" xmlns="" id="{0FDE6DDB-2C23-400C-9D19-0C7F64143BDE}"/>
              </a:ext>
            </a:extLst>
          </p:cNvPr>
          <p:cNvSpPr txBox="1"/>
          <p:nvPr/>
        </p:nvSpPr>
        <p:spPr>
          <a:xfrm>
            <a:off x="391886" y="203200"/>
            <a:ext cx="8215085" cy="1321003"/>
          </a:xfrm>
          <a:prstGeom prst="rect">
            <a:avLst/>
          </a:prstGeom>
          <a:noFill/>
        </p:spPr>
        <p:txBody>
          <a:bodyPr wrap="square" rtlCol="0">
            <a:spAutoFit/>
          </a:bodyPr>
          <a:lstStyle/>
          <a:p>
            <a:pPr algn="ctr">
              <a:lnSpc>
                <a:spcPct val="130000"/>
              </a:lnSpc>
            </a:pPr>
            <a:r>
              <a:rPr lang="en-GB" sz="3200"/>
              <a:t>Look at this picture and use it to help you with your cool worksheet.</a:t>
            </a:r>
          </a:p>
        </p:txBody>
      </p:sp>
      <p:pic>
        <p:nvPicPr>
          <p:cNvPr id="50178" name="Picture 2" descr="Claire's Ty Beanie Boo Small Quinn The Cat Soft Toy">
            <a:extLst>
              <a:ext uri="{FF2B5EF4-FFF2-40B4-BE49-F238E27FC236}">
                <a16:creationId xmlns:a16="http://schemas.microsoft.com/office/drawing/2014/main" xmlns="" id="{796C3FB5-9F75-47FC-8903-B4E75E5DB0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421" y="2849336"/>
            <a:ext cx="1943100" cy="194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53247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990600"/>
            <a:ext cx="9144000" cy="2923877"/>
          </a:xfrm>
          <a:prstGeom prst="rect">
            <a:avLst/>
          </a:prstGeom>
          <a:noFill/>
        </p:spPr>
        <p:txBody>
          <a:bodyPr wrap="square" rtlCol="0">
            <a:spAutoFit/>
          </a:bodyPr>
          <a:lstStyle/>
          <a:p>
            <a:pPr algn="ctr"/>
            <a:r>
              <a:rPr lang="en-GB" sz="9600">
                <a:solidFill>
                  <a:srgbClr val="FF0000"/>
                </a:solidFill>
                <a:latin typeface="Comic Sans MS"/>
                <a:cs typeface="Comic Sans MS"/>
              </a:rPr>
              <a:t>T</a:t>
            </a:r>
            <a:r>
              <a:rPr lang="en-GB" sz="9600">
                <a:latin typeface="Comic Sans MS"/>
                <a:cs typeface="Comic Sans MS"/>
              </a:rPr>
              <a:t>ypography</a:t>
            </a:r>
          </a:p>
          <a:p>
            <a:pPr algn="ctr"/>
            <a:r>
              <a:rPr lang="en-GB" sz="8800">
                <a:latin typeface="Bodoni MT Black" panose="02070A03080606020203" pitchFamily="18" charset="0"/>
                <a:cs typeface="Comic Sans MS"/>
              </a:rPr>
              <a:t>matters</a:t>
            </a:r>
            <a:endParaRPr lang="en-GB" sz="9600">
              <a:latin typeface="Bodoni MT Black" panose="02070A03080606020203" pitchFamily="18" charset="0"/>
              <a:cs typeface="Comic Sans MS"/>
            </a:endParaRPr>
          </a:p>
        </p:txBody>
      </p:sp>
    </p:spTree>
    <p:extLst>
      <p:ext uri="{BB962C8B-B14F-4D97-AF65-F5344CB8AC3E}">
        <p14:creationId xmlns:p14="http://schemas.microsoft.com/office/powerpoint/2010/main" val="83352984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B6904D46-98B6-4341-868F-09CB6C418DCC}"/>
              </a:ext>
            </a:extLst>
          </p:cNvPr>
          <p:cNvPicPr>
            <a:picLocks noChangeAspect="1"/>
          </p:cNvPicPr>
          <p:nvPr/>
        </p:nvPicPr>
        <p:blipFill rotWithShape="1">
          <a:blip r:embed="rId2"/>
          <a:srcRect t="3333" b="5346"/>
          <a:stretch/>
        </p:blipFill>
        <p:spPr>
          <a:xfrm>
            <a:off x="-1" y="0"/>
            <a:ext cx="9137649" cy="6675673"/>
          </a:xfrm>
          <a:prstGeom prst="rect">
            <a:avLst/>
          </a:prstGeom>
        </p:spPr>
      </p:pic>
    </p:spTree>
    <p:extLst>
      <p:ext uri="{BB962C8B-B14F-4D97-AF65-F5344CB8AC3E}">
        <p14:creationId xmlns:p14="http://schemas.microsoft.com/office/powerpoint/2010/main" val="37075408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A screenshot of a cell phone&#10;&#10;Description generated with very high confidence">
            <a:extLst>
              <a:ext uri="{FF2B5EF4-FFF2-40B4-BE49-F238E27FC236}">
                <a16:creationId xmlns:a16="http://schemas.microsoft.com/office/drawing/2014/main" xmlns="" id="{59453AFD-B9F7-4DA1-82FA-060CEE4DA074}"/>
              </a:ext>
            </a:extLst>
          </p:cNvPr>
          <p:cNvPicPr>
            <a:picLocks noChangeAspect="1"/>
          </p:cNvPicPr>
          <p:nvPr/>
        </p:nvPicPr>
        <p:blipFill rotWithShape="1">
          <a:blip r:embed="rId2"/>
          <a:srcRect t="7519" r="-1102" b="29073"/>
          <a:stretch/>
        </p:blipFill>
        <p:spPr>
          <a:xfrm>
            <a:off x="0" y="1004619"/>
            <a:ext cx="9242003" cy="3630699"/>
          </a:xfrm>
          <a:prstGeom prst="rect">
            <a:avLst/>
          </a:prstGeom>
        </p:spPr>
      </p:pic>
    </p:spTree>
    <p:extLst>
      <p:ext uri="{BB962C8B-B14F-4D97-AF65-F5344CB8AC3E}">
        <p14:creationId xmlns:p14="http://schemas.microsoft.com/office/powerpoint/2010/main" val="55152365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A screenshot of a cell phone&#10;&#10;Description generated with very high confidence">
            <a:extLst>
              <a:ext uri="{FF2B5EF4-FFF2-40B4-BE49-F238E27FC236}">
                <a16:creationId xmlns:a16="http://schemas.microsoft.com/office/drawing/2014/main" xmlns="" id="{AE058B72-18C9-4265-A326-10C708D14C05}"/>
              </a:ext>
            </a:extLst>
          </p:cNvPr>
          <p:cNvPicPr>
            <a:picLocks noChangeAspect="1"/>
          </p:cNvPicPr>
          <p:nvPr/>
        </p:nvPicPr>
        <p:blipFill rotWithShape="1">
          <a:blip r:embed="rId2"/>
          <a:srcRect t="7769" r="157" b="15038"/>
          <a:stretch/>
        </p:blipFill>
        <p:spPr>
          <a:xfrm>
            <a:off x="8627" y="1018996"/>
            <a:ext cx="9126762" cy="4419910"/>
          </a:xfrm>
          <a:prstGeom prst="rect">
            <a:avLst/>
          </a:prstGeom>
        </p:spPr>
      </p:pic>
    </p:spTree>
    <p:extLst>
      <p:ext uri="{BB962C8B-B14F-4D97-AF65-F5344CB8AC3E}">
        <p14:creationId xmlns:p14="http://schemas.microsoft.com/office/powerpoint/2010/main" val="181999542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descr="A screenshot of a cell phone&#10;&#10;Description generated with very high confidence">
            <a:extLst>
              <a:ext uri="{FF2B5EF4-FFF2-40B4-BE49-F238E27FC236}">
                <a16:creationId xmlns:a16="http://schemas.microsoft.com/office/drawing/2014/main" xmlns="" id="{81380CE9-3E27-4614-BEF4-806BEB857ED4}"/>
              </a:ext>
            </a:extLst>
          </p:cNvPr>
          <p:cNvPicPr>
            <a:picLocks noChangeAspect="1"/>
          </p:cNvPicPr>
          <p:nvPr/>
        </p:nvPicPr>
        <p:blipFill rotWithShape="1">
          <a:blip r:embed="rId2"/>
          <a:srcRect l="-94" t="7519" r="94" b="13784"/>
          <a:stretch/>
        </p:blipFill>
        <p:spPr>
          <a:xfrm>
            <a:off x="0" y="1004619"/>
            <a:ext cx="9141132" cy="4506014"/>
          </a:xfrm>
          <a:prstGeom prst="rect">
            <a:avLst/>
          </a:prstGeom>
        </p:spPr>
      </p:pic>
    </p:spTree>
    <p:extLst>
      <p:ext uri="{BB962C8B-B14F-4D97-AF65-F5344CB8AC3E}">
        <p14:creationId xmlns:p14="http://schemas.microsoft.com/office/powerpoint/2010/main" val="273487146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92943" y="1073258"/>
            <a:ext cx="5958114" cy="4711483"/>
          </a:xfrm>
          <a:prstGeom prst="rect">
            <a:avLst/>
          </a:prstGeom>
          <a:noFill/>
        </p:spPr>
        <p:txBody>
          <a:bodyPr wrap="square" rtlCol="0">
            <a:spAutoFit/>
          </a:bodyPr>
          <a:lstStyle/>
          <a:p>
            <a:pPr>
              <a:lnSpc>
                <a:spcPct val="130000"/>
              </a:lnSpc>
            </a:pPr>
            <a:r>
              <a:rPr lang="en-US" sz="1600">
                <a:latin typeface="Bookman Old Style" panose="02050604050505020204" pitchFamily="18" charset="0"/>
              </a:rPr>
              <a:t>Professor John Stein, emeritus professor of physiology at the University of Oxford said:</a:t>
            </a:r>
          </a:p>
          <a:p>
            <a:pPr>
              <a:lnSpc>
                <a:spcPct val="130000"/>
              </a:lnSpc>
            </a:pPr>
            <a:endParaRPr lang="en-US" sz="1600">
              <a:latin typeface="Bookman Old Style" panose="02050604050505020204" pitchFamily="18" charset="0"/>
            </a:endParaRPr>
          </a:p>
          <a:p>
            <a:pPr>
              <a:lnSpc>
                <a:spcPct val="130000"/>
              </a:lnSpc>
            </a:pPr>
            <a:r>
              <a:rPr lang="en-US" sz="1600">
                <a:latin typeface="Bookman Old Style" panose="02050604050505020204" pitchFamily="18" charset="0"/>
              </a:rPr>
              <a:t>“It’s a complicated subject… The short answer is that the only things that really help dyslexics are larger letters and wider letter and word spacing as we showed nearly 40 years ago and that has been confirmed time and time again.  Sans serif, monospaced and Roman sans serif are probably best for dyslexics. Italic is the worst . But italic ‘dysfluent’ fonts slow down everyone, yet everyone, including dyslexics, tends to remember the content better because they’ve had to concentrate more.”</a:t>
            </a:r>
          </a:p>
          <a:p>
            <a:pPr>
              <a:lnSpc>
                <a:spcPct val="130000"/>
              </a:lnSpc>
            </a:pPr>
            <a:endParaRPr lang="en-US" sz="1600">
              <a:latin typeface="Bookman Old Style" panose="02050604050505020204" pitchFamily="18" charset="0"/>
            </a:endParaRPr>
          </a:p>
          <a:p>
            <a:pPr algn="r">
              <a:lnSpc>
                <a:spcPct val="130000"/>
              </a:lnSpc>
            </a:pPr>
            <a:r>
              <a:rPr lang="en-US" sz="1200">
                <a:latin typeface="Bookman Old Style" panose="02050604050505020204" pitchFamily="18" charset="0"/>
                <a:hlinkClick r:id="rId2"/>
              </a:rPr>
              <a:t>https://www.tes.com/news/does-comic-sans-help-dyslexic-learners</a:t>
            </a:r>
            <a:r>
              <a:rPr lang="en-US" sz="1200">
                <a:latin typeface="Bookman Old Style" panose="02050604050505020204" pitchFamily="18" charset="0"/>
              </a:rPr>
              <a:t/>
            </a:r>
            <a:br>
              <a:rPr lang="en-US" sz="1200">
                <a:latin typeface="Bookman Old Style" panose="02050604050505020204" pitchFamily="18" charset="0"/>
              </a:rPr>
            </a:br>
            <a:r>
              <a:rPr lang="en-US" sz="1200">
                <a:latin typeface="Bookman Old Style" panose="02050604050505020204" pitchFamily="18" charset="0"/>
              </a:rPr>
              <a:t>Jan 2018</a:t>
            </a:r>
          </a:p>
        </p:txBody>
      </p:sp>
    </p:spTree>
    <p:extLst>
      <p:ext uri="{BB962C8B-B14F-4D97-AF65-F5344CB8AC3E}">
        <p14:creationId xmlns:p14="http://schemas.microsoft.com/office/powerpoint/2010/main" val="243844616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691520"/>
            <a:ext cx="9144000" cy="1569660"/>
          </a:xfrm>
          <a:prstGeom prst="rect">
            <a:avLst/>
          </a:prstGeom>
          <a:noFill/>
        </p:spPr>
        <p:txBody>
          <a:bodyPr wrap="square" rtlCol="0">
            <a:spAutoFit/>
          </a:bodyPr>
          <a:lstStyle/>
          <a:p>
            <a:pPr algn="ctr"/>
            <a:r>
              <a:rPr lang="en-GB" sz="9600" err="1">
                <a:solidFill>
                  <a:srgbClr val="FF0000"/>
                </a:solidFill>
                <a:latin typeface="Bookman Old Style" panose="02050604050505020204" pitchFamily="18" charset="0"/>
                <a:cs typeface="Doves Type"/>
              </a:rPr>
              <a:t>Ü</a:t>
            </a:r>
            <a:r>
              <a:rPr lang="en-GB" sz="9600" err="1">
                <a:latin typeface="Bookman Old Style" panose="02050604050505020204" pitchFamily="18" charset="0"/>
                <a:cs typeface="Doves Type"/>
              </a:rPr>
              <a:t>mläut</a:t>
            </a:r>
            <a:endParaRPr lang="en-GB" sz="9600">
              <a:latin typeface="Bookman Old Style" panose="02050604050505020204" pitchFamily="18" charset="0"/>
              <a:cs typeface="Doves Type"/>
            </a:endParaRPr>
          </a:p>
        </p:txBody>
      </p:sp>
    </p:spTree>
    <p:extLst>
      <p:ext uri="{BB962C8B-B14F-4D97-AF65-F5344CB8AC3E}">
        <p14:creationId xmlns:p14="http://schemas.microsoft.com/office/powerpoint/2010/main" val="233292422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158173"/>
            <a:ext cx="9144000" cy="3139321"/>
          </a:xfrm>
          <a:prstGeom prst="rect">
            <a:avLst/>
          </a:prstGeom>
          <a:noFill/>
        </p:spPr>
        <p:txBody>
          <a:bodyPr wrap="square" rtlCol="0" anchor="t">
            <a:spAutoFit/>
          </a:bodyPr>
          <a:lstStyle/>
          <a:p>
            <a:pPr algn="ctr"/>
            <a:r>
              <a:rPr lang="en-GB" sz="6600">
                <a:latin typeface="Bookman Old Style"/>
                <a:cs typeface="Doves Type"/>
              </a:rPr>
              <a:t>alt + </a:t>
            </a:r>
            <a:r>
              <a:rPr lang="en-GB" sz="6600" err="1">
                <a:latin typeface="Bookman Old Style"/>
                <a:cs typeface="Doves Type"/>
              </a:rPr>
              <a:t>i</a:t>
            </a:r>
            <a:r>
              <a:rPr lang="en-GB" sz="6600">
                <a:latin typeface="Bookman Old Style"/>
                <a:cs typeface="Doves Type"/>
              </a:rPr>
              <a:t> then s</a:t>
            </a:r>
            <a:endParaRPr lang="en-US" sz="6600">
              <a:latin typeface="Bookman Old Style"/>
              <a:cs typeface="Doves Type"/>
            </a:endParaRPr>
          </a:p>
          <a:p>
            <a:pPr algn="ctr"/>
            <a:r>
              <a:rPr lang="en-US" sz="6600">
                <a:latin typeface="Bookman Old Style"/>
              </a:rPr>
              <a:t>or</a:t>
            </a:r>
          </a:p>
          <a:p>
            <a:pPr algn="ctr"/>
            <a:r>
              <a:rPr lang="en-US" sz="6600">
                <a:latin typeface="Bookman Old Style"/>
              </a:rPr>
              <a:t>alt + code</a:t>
            </a:r>
          </a:p>
        </p:txBody>
      </p:sp>
    </p:spTree>
    <p:extLst>
      <p:ext uri="{BB962C8B-B14F-4D97-AF65-F5344CB8AC3E}">
        <p14:creationId xmlns:p14="http://schemas.microsoft.com/office/powerpoint/2010/main" val="125528073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877576" y="1807666"/>
            <a:ext cx="1858426" cy="1818612"/>
            <a:chOff x="-2925226" y="2987057"/>
            <a:chExt cx="1858426" cy="1818612"/>
          </a:xfrm>
        </p:grpSpPr>
        <p:pic>
          <p:nvPicPr>
            <p:cNvPr id="15" name="Picture 14"/>
            <p:cNvPicPr>
              <a:picLocks noChangeAspect="1"/>
            </p:cNvPicPr>
            <p:nvPr/>
          </p:nvPicPr>
          <p:blipFill>
            <a:blip r:embed="rId2"/>
            <a:stretch>
              <a:fillRect/>
            </a:stretch>
          </p:blipFill>
          <p:spPr>
            <a:xfrm>
              <a:off x="-2907341" y="3005669"/>
              <a:ext cx="1840541" cy="1800000"/>
            </a:xfrm>
            <a:prstGeom prst="rect">
              <a:avLst/>
            </a:prstGeom>
          </p:spPr>
        </p:pic>
        <p:sp>
          <p:nvSpPr>
            <p:cNvPr id="16" name="Rectangle 15"/>
            <p:cNvSpPr/>
            <p:nvPr/>
          </p:nvSpPr>
          <p:spPr>
            <a:xfrm>
              <a:off x="-1819275" y="3354701"/>
              <a:ext cx="609600" cy="1064899"/>
            </a:xfrm>
            <a:prstGeom prst="rect">
              <a:avLst/>
            </a:prstGeom>
            <a:solidFill>
              <a:schemeClr val="bg1"/>
            </a:solidFill>
            <a:ln w="762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TextBox 13"/>
            <p:cNvSpPr txBox="1"/>
            <p:nvPr/>
          </p:nvSpPr>
          <p:spPr>
            <a:xfrm>
              <a:off x="-2925226" y="3075872"/>
              <a:ext cx="1858426" cy="1569660"/>
            </a:xfrm>
            <a:prstGeom prst="rect">
              <a:avLst/>
            </a:prstGeom>
            <a:noFill/>
          </p:spPr>
          <p:txBody>
            <a:bodyPr wrap="square" rtlCol="0" anchor="t">
              <a:spAutoFit/>
            </a:bodyPr>
            <a:lstStyle/>
            <a:p>
              <a:pPr algn="r"/>
              <a:r>
                <a:rPr lang="en-GB" sz="9600">
                  <a:solidFill>
                    <a:srgbClr val="FF0000"/>
                  </a:solidFill>
                  <a:latin typeface="Bookman Old Style"/>
                  <a:cs typeface="Doves Type"/>
                </a:rPr>
                <a:t>V</a:t>
              </a:r>
              <a:endParaRPr lang="en-GB" sz="2400">
                <a:latin typeface="Bookman Old Style"/>
                <a:cs typeface="Doves Type"/>
              </a:endParaRPr>
            </a:p>
          </p:txBody>
        </p:sp>
        <p:pic>
          <p:nvPicPr>
            <p:cNvPr id="9" name="Picture 8"/>
            <p:cNvPicPr>
              <a:picLocks noChangeAspect="1"/>
            </p:cNvPicPr>
            <p:nvPr/>
          </p:nvPicPr>
          <p:blipFill rotWithShape="1">
            <a:blip r:embed="rId2"/>
            <a:srcRect r="40883"/>
            <a:stretch/>
          </p:blipFill>
          <p:spPr>
            <a:xfrm>
              <a:off x="-2907341" y="2987057"/>
              <a:ext cx="1088066" cy="1800000"/>
            </a:xfrm>
            <a:prstGeom prst="rect">
              <a:avLst/>
            </a:prstGeom>
          </p:spPr>
        </p:pic>
      </p:grpSp>
      <p:grpSp>
        <p:nvGrpSpPr>
          <p:cNvPr id="26" name="Group 25"/>
          <p:cNvGrpSpPr/>
          <p:nvPr/>
        </p:nvGrpSpPr>
        <p:grpSpPr>
          <a:xfrm>
            <a:off x="3613578" y="1807666"/>
            <a:ext cx="1875357" cy="1818612"/>
            <a:chOff x="-915000" y="2987057"/>
            <a:chExt cx="1875357" cy="1818612"/>
          </a:xfrm>
        </p:grpSpPr>
        <p:pic>
          <p:nvPicPr>
            <p:cNvPr id="7" name="Picture 6"/>
            <p:cNvPicPr>
              <a:picLocks noChangeAspect="1"/>
            </p:cNvPicPr>
            <p:nvPr/>
          </p:nvPicPr>
          <p:blipFill>
            <a:blip r:embed="rId3"/>
            <a:stretch>
              <a:fillRect/>
            </a:stretch>
          </p:blipFill>
          <p:spPr>
            <a:xfrm>
              <a:off x="-915000" y="2987057"/>
              <a:ext cx="1830000" cy="1800000"/>
            </a:xfrm>
            <a:prstGeom prst="rect">
              <a:avLst/>
            </a:prstGeom>
          </p:spPr>
        </p:pic>
        <p:sp>
          <p:nvSpPr>
            <p:cNvPr id="19" name="Rectangle 18"/>
            <p:cNvSpPr/>
            <p:nvPr/>
          </p:nvSpPr>
          <p:spPr>
            <a:xfrm>
              <a:off x="152400" y="3320835"/>
              <a:ext cx="609600" cy="1098765"/>
            </a:xfrm>
            <a:prstGeom prst="rect">
              <a:avLst/>
            </a:prstGeom>
            <a:solidFill>
              <a:schemeClr val="bg1"/>
            </a:solidFill>
            <a:ln w="762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0" name="TextBox 19"/>
            <p:cNvSpPr txBox="1"/>
            <p:nvPr/>
          </p:nvSpPr>
          <p:spPr>
            <a:xfrm>
              <a:off x="-898069" y="3012323"/>
              <a:ext cx="1858426" cy="1569660"/>
            </a:xfrm>
            <a:prstGeom prst="rect">
              <a:avLst/>
            </a:prstGeom>
            <a:noFill/>
          </p:spPr>
          <p:txBody>
            <a:bodyPr wrap="square" rtlCol="0" anchor="t">
              <a:spAutoFit/>
            </a:bodyPr>
            <a:lstStyle/>
            <a:p>
              <a:pPr algn="r"/>
              <a:r>
                <a:rPr lang="en-GB" sz="9600">
                  <a:solidFill>
                    <a:srgbClr val="000000"/>
                  </a:solidFill>
                  <a:latin typeface="Bookman Old Style"/>
                  <a:cs typeface="Doves Type"/>
                </a:rPr>
                <a:t>B</a:t>
              </a:r>
              <a:endParaRPr lang="en-GB" sz="2400">
                <a:solidFill>
                  <a:srgbClr val="000000"/>
                </a:solidFill>
                <a:latin typeface="Bookman Old Style"/>
                <a:cs typeface="Doves Type"/>
              </a:endParaRPr>
            </a:p>
          </p:txBody>
        </p:sp>
        <p:pic>
          <p:nvPicPr>
            <p:cNvPr id="17" name="Picture 16"/>
            <p:cNvPicPr>
              <a:picLocks noChangeAspect="1"/>
            </p:cNvPicPr>
            <p:nvPr/>
          </p:nvPicPr>
          <p:blipFill rotWithShape="1">
            <a:blip r:embed="rId3"/>
            <a:srcRect r="40747"/>
            <a:stretch/>
          </p:blipFill>
          <p:spPr>
            <a:xfrm>
              <a:off x="-915000" y="3005669"/>
              <a:ext cx="1084333" cy="1800000"/>
            </a:xfrm>
            <a:prstGeom prst="rect">
              <a:avLst/>
            </a:prstGeom>
          </p:spPr>
        </p:pic>
      </p:grpSp>
      <p:grpSp>
        <p:nvGrpSpPr>
          <p:cNvPr id="27" name="Group 26"/>
          <p:cNvGrpSpPr/>
          <p:nvPr/>
        </p:nvGrpSpPr>
        <p:grpSpPr>
          <a:xfrm>
            <a:off x="6385751" y="1816972"/>
            <a:ext cx="1880672" cy="1800000"/>
            <a:chOff x="1835346" y="2987057"/>
            <a:chExt cx="1880672" cy="1800000"/>
          </a:xfrm>
        </p:grpSpPr>
        <p:pic>
          <p:nvPicPr>
            <p:cNvPr id="8" name="Picture 7"/>
            <p:cNvPicPr>
              <a:picLocks noChangeAspect="1"/>
            </p:cNvPicPr>
            <p:nvPr/>
          </p:nvPicPr>
          <p:blipFill>
            <a:blip r:embed="rId4"/>
            <a:stretch>
              <a:fillRect/>
            </a:stretch>
          </p:blipFill>
          <p:spPr>
            <a:xfrm>
              <a:off x="1886986" y="2987057"/>
              <a:ext cx="1829032" cy="1800000"/>
            </a:xfrm>
            <a:prstGeom prst="rect">
              <a:avLst/>
            </a:prstGeom>
          </p:spPr>
        </p:pic>
        <p:sp>
          <p:nvSpPr>
            <p:cNvPr id="23" name="Rectangle 22"/>
            <p:cNvSpPr/>
            <p:nvPr/>
          </p:nvSpPr>
          <p:spPr>
            <a:xfrm>
              <a:off x="2929471" y="3320835"/>
              <a:ext cx="626530" cy="1098765"/>
            </a:xfrm>
            <a:prstGeom prst="rect">
              <a:avLst/>
            </a:prstGeom>
            <a:solidFill>
              <a:srgbClr val="FFFFFF"/>
            </a:solidFill>
            <a:ln w="762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4" name="TextBox 23"/>
            <p:cNvSpPr txBox="1"/>
            <p:nvPr/>
          </p:nvSpPr>
          <p:spPr>
            <a:xfrm>
              <a:off x="1835346" y="2988121"/>
              <a:ext cx="1858426" cy="1569660"/>
            </a:xfrm>
            <a:prstGeom prst="rect">
              <a:avLst/>
            </a:prstGeom>
            <a:noFill/>
          </p:spPr>
          <p:txBody>
            <a:bodyPr wrap="square" rtlCol="0" anchor="t">
              <a:spAutoFit/>
            </a:bodyPr>
            <a:lstStyle/>
            <a:p>
              <a:pPr algn="r"/>
              <a:r>
                <a:rPr lang="en-GB" sz="9600">
                  <a:solidFill>
                    <a:srgbClr val="000000"/>
                  </a:solidFill>
                  <a:latin typeface="Bookman Old Style"/>
                  <a:cs typeface="Doves Type"/>
                </a:rPr>
                <a:t>A</a:t>
              </a:r>
              <a:endParaRPr lang="en-GB" sz="2400">
                <a:solidFill>
                  <a:srgbClr val="000000"/>
                </a:solidFill>
                <a:latin typeface="Bookman Old Style"/>
                <a:cs typeface="Doves Type"/>
              </a:endParaRPr>
            </a:p>
          </p:txBody>
        </p:sp>
        <p:pic>
          <p:nvPicPr>
            <p:cNvPr id="22" name="Picture 21"/>
            <p:cNvPicPr>
              <a:picLocks noChangeAspect="1"/>
            </p:cNvPicPr>
            <p:nvPr/>
          </p:nvPicPr>
          <p:blipFill rotWithShape="1">
            <a:blip r:embed="rId4"/>
            <a:srcRect r="43004"/>
            <a:stretch/>
          </p:blipFill>
          <p:spPr>
            <a:xfrm>
              <a:off x="1886986" y="2987057"/>
              <a:ext cx="1042485" cy="1800000"/>
            </a:xfrm>
            <a:prstGeom prst="rect">
              <a:avLst/>
            </a:prstGeom>
          </p:spPr>
        </p:pic>
      </p:grpSp>
    </p:spTree>
    <p:extLst>
      <p:ext uri="{BB962C8B-B14F-4D97-AF65-F5344CB8AC3E}">
        <p14:creationId xmlns:p14="http://schemas.microsoft.com/office/powerpoint/2010/main" val="110727631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C83FD32A-4C87-4F2E-ADA3-F11E9F7008EB}"/>
              </a:ext>
            </a:extLst>
          </p:cNvPr>
          <p:cNvPicPr>
            <a:picLocks noChangeAspect="1"/>
          </p:cNvPicPr>
          <p:nvPr/>
        </p:nvPicPr>
        <p:blipFill rotWithShape="1">
          <a:blip r:embed="rId2"/>
          <a:srcRect l="717" r="15085" b="3769"/>
          <a:stretch/>
        </p:blipFill>
        <p:spPr>
          <a:xfrm>
            <a:off x="0" y="0"/>
            <a:ext cx="9092886" cy="5842861"/>
          </a:xfrm>
          <a:prstGeom prst="rect">
            <a:avLst/>
          </a:prstGeom>
        </p:spPr>
      </p:pic>
    </p:spTree>
    <p:extLst>
      <p:ext uri="{BB962C8B-B14F-4D97-AF65-F5344CB8AC3E}">
        <p14:creationId xmlns:p14="http://schemas.microsoft.com/office/powerpoint/2010/main" val="48769527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33775" y="1419090"/>
            <a:ext cx="9144000" cy="1569660"/>
          </a:xfrm>
          <a:prstGeom prst="rect">
            <a:avLst/>
          </a:prstGeom>
          <a:noFill/>
        </p:spPr>
        <p:txBody>
          <a:bodyPr wrap="square" rtlCol="0" anchor="t">
            <a:spAutoFit/>
          </a:bodyPr>
          <a:lstStyle/>
          <a:p>
            <a:pPr algn="ctr"/>
            <a:r>
              <a:rPr lang="en-GB" sz="9600">
                <a:solidFill>
                  <a:srgbClr val="FF0000"/>
                </a:solidFill>
                <a:latin typeface="Bookman Old Style"/>
                <a:cs typeface="Doves Type"/>
              </a:rPr>
              <a:t>W</a:t>
            </a:r>
            <a:endParaRPr lang="en-GB" sz="2400">
              <a:latin typeface="Bookman Old Style"/>
              <a:cs typeface="Doves Type"/>
            </a:endParaRPr>
          </a:p>
        </p:txBody>
      </p:sp>
      <p:sp>
        <p:nvSpPr>
          <p:cNvPr id="3" name="TextBox 2">
            <a:extLst>
              <a:ext uri="{FF2B5EF4-FFF2-40B4-BE49-F238E27FC236}">
                <a16:creationId xmlns:a16="http://schemas.microsoft.com/office/drawing/2014/main" xmlns="" id="{F0CD3D94-9308-4BD3-B709-085DBE14D67D}"/>
              </a:ext>
            </a:extLst>
          </p:cNvPr>
          <p:cNvSpPr txBox="1"/>
          <p:nvPr/>
        </p:nvSpPr>
        <p:spPr>
          <a:xfrm>
            <a:off x="241675" y="2233415"/>
            <a:ext cx="9144000" cy="461665"/>
          </a:xfrm>
          <a:prstGeom prst="rect">
            <a:avLst/>
          </a:prstGeom>
          <a:noFill/>
        </p:spPr>
        <p:txBody>
          <a:bodyPr wrap="square" rtlCol="0" anchor="t">
            <a:spAutoFit/>
          </a:bodyPr>
          <a:lstStyle/>
          <a:p>
            <a:pPr algn="ctr"/>
            <a:r>
              <a:rPr lang="en-GB" sz="2400" err="1">
                <a:latin typeface="Bookman Old Style"/>
                <a:cs typeface="Doves Type"/>
              </a:rPr>
              <a:t>hite</a:t>
            </a:r>
            <a:r>
              <a:rPr lang="en-GB" sz="2400">
                <a:latin typeface="Bookman Old Style"/>
                <a:cs typeface="Doves Type"/>
              </a:rPr>
              <a:t> space…</a:t>
            </a:r>
          </a:p>
        </p:txBody>
      </p:sp>
    </p:spTree>
    <p:extLst>
      <p:ext uri="{BB962C8B-B14F-4D97-AF65-F5344CB8AC3E}">
        <p14:creationId xmlns:p14="http://schemas.microsoft.com/office/powerpoint/2010/main" val="15159034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53BC08BE-A728-4AD8-A4DA-B0D70B85611B}"/>
              </a:ext>
            </a:extLst>
          </p:cNvPr>
          <p:cNvSpPr txBox="1"/>
          <p:nvPr/>
        </p:nvSpPr>
        <p:spPr>
          <a:xfrm>
            <a:off x="0" y="2235897"/>
            <a:ext cx="9144000" cy="461665"/>
          </a:xfrm>
          <a:prstGeom prst="rect">
            <a:avLst/>
          </a:prstGeom>
          <a:noFill/>
        </p:spPr>
        <p:txBody>
          <a:bodyPr wrap="square" rtlCol="0" anchor="t">
            <a:spAutoFit/>
          </a:bodyPr>
          <a:lstStyle/>
          <a:p>
            <a:pPr algn="ctr"/>
            <a:r>
              <a:rPr lang="en-GB" sz="2400">
                <a:latin typeface="Bookman Old Style"/>
                <a:cs typeface="Doves Type"/>
              </a:rPr>
              <a:t>…is beautiful</a:t>
            </a:r>
          </a:p>
        </p:txBody>
      </p:sp>
    </p:spTree>
    <p:extLst>
      <p:ext uri="{BB962C8B-B14F-4D97-AF65-F5344CB8AC3E}">
        <p14:creationId xmlns:p14="http://schemas.microsoft.com/office/powerpoint/2010/main" val="345235426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close up of a device&#10;&#10;Description generated with high confidence">
            <a:extLst>
              <a:ext uri="{FF2B5EF4-FFF2-40B4-BE49-F238E27FC236}">
                <a16:creationId xmlns:a16="http://schemas.microsoft.com/office/drawing/2014/main" xmlns="" id="{DD3D3919-934B-4514-BCE3-06B58B806713}"/>
              </a:ext>
            </a:extLst>
          </p:cNvPr>
          <p:cNvPicPr>
            <a:picLocks noChangeAspect="1"/>
          </p:cNvPicPr>
          <p:nvPr/>
        </p:nvPicPr>
        <p:blipFill>
          <a:blip r:embed="rId2"/>
          <a:stretch>
            <a:fillRect/>
          </a:stretch>
        </p:blipFill>
        <p:spPr>
          <a:xfrm>
            <a:off x="2409646" y="710220"/>
            <a:ext cx="4382218" cy="5768240"/>
          </a:xfrm>
          <a:prstGeom prst="rect">
            <a:avLst/>
          </a:prstGeom>
        </p:spPr>
      </p:pic>
    </p:spTree>
    <p:extLst>
      <p:ext uri="{BB962C8B-B14F-4D97-AF65-F5344CB8AC3E}">
        <p14:creationId xmlns:p14="http://schemas.microsoft.com/office/powerpoint/2010/main" val="1593830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group of people posing for a photo in front of a crowd&#10;&#10;Description generated with very high confidence">
            <a:extLst>
              <a:ext uri="{FF2B5EF4-FFF2-40B4-BE49-F238E27FC236}">
                <a16:creationId xmlns:a16="http://schemas.microsoft.com/office/drawing/2014/main" xmlns="" id="{7AFBA452-5E18-419E-916D-DE649EE43DE3}"/>
              </a:ext>
            </a:extLst>
          </p:cNvPr>
          <p:cNvPicPr>
            <a:picLocks noChangeAspect="1"/>
          </p:cNvPicPr>
          <p:nvPr/>
        </p:nvPicPr>
        <p:blipFill>
          <a:blip r:embed="rId2"/>
          <a:stretch>
            <a:fillRect/>
          </a:stretch>
        </p:blipFill>
        <p:spPr>
          <a:xfrm>
            <a:off x="741872" y="1999891"/>
            <a:ext cx="2743200" cy="2743200"/>
          </a:xfrm>
          <a:prstGeom prst="rect">
            <a:avLst/>
          </a:prstGeom>
        </p:spPr>
      </p:pic>
      <p:pic>
        <p:nvPicPr>
          <p:cNvPr id="6" name="Picture 6">
            <a:extLst>
              <a:ext uri="{FF2B5EF4-FFF2-40B4-BE49-F238E27FC236}">
                <a16:creationId xmlns:a16="http://schemas.microsoft.com/office/drawing/2014/main" xmlns="" id="{2FFF2049-5636-4285-A2B2-FC8C2663678D}"/>
              </a:ext>
            </a:extLst>
          </p:cNvPr>
          <p:cNvPicPr>
            <a:picLocks noChangeAspect="1"/>
          </p:cNvPicPr>
          <p:nvPr/>
        </p:nvPicPr>
        <p:blipFill>
          <a:blip r:embed="rId3"/>
          <a:stretch>
            <a:fillRect/>
          </a:stretch>
        </p:blipFill>
        <p:spPr>
          <a:xfrm>
            <a:off x="5498891" y="1998004"/>
            <a:ext cx="2761351" cy="2746974"/>
          </a:xfrm>
          <a:prstGeom prst="rect">
            <a:avLst/>
          </a:prstGeom>
        </p:spPr>
      </p:pic>
    </p:spTree>
    <p:extLst>
      <p:ext uri="{BB962C8B-B14F-4D97-AF65-F5344CB8AC3E}">
        <p14:creationId xmlns:p14="http://schemas.microsoft.com/office/powerpoint/2010/main" val="147908766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close up of a logo&#10;&#10;Description generated with very high confidence">
            <a:extLst>
              <a:ext uri="{FF2B5EF4-FFF2-40B4-BE49-F238E27FC236}">
                <a16:creationId xmlns:a16="http://schemas.microsoft.com/office/drawing/2014/main" xmlns="" id="{F2FF424B-2F69-48C1-AB21-181A1DAF6BA5}"/>
              </a:ext>
            </a:extLst>
          </p:cNvPr>
          <p:cNvPicPr>
            <a:picLocks noChangeAspect="1"/>
          </p:cNvPicPr>
          <p:nvPr/>
        </p:nvPicPr>
        <p:blipFill>
          <a:blip r:embed="rId2"/>
          <a:stretch>
            <a:fillRect/>
          </a:stretch>
        </p:blipFill>
        <p:spPr>
          <a:xfrm>
            <a:off x="1288212" y="1228220"/>
            <a:ext cx="6970143" cy="3538919"/>
          </a:xfrm>
          <a:prstGeom prst="rect">
            <a:avLst/>
          </a:prstGeom>
        </p:spPr>
      </p:pic>
    </p:spTree>
    <p:extLst>
      <p:ext uri="{BB962C8B-B14F-4D97-AF65-F5344CB8AC3E}">
        <p14:creationId xmlns:p14="http://schemas.microsoft.com/office/powerpoint/2010/main" val="216534545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03086" y="3008085"/>
            <a:ext cx="9144000" cy="2554545"/>
          </a:xfrm>
          <a:prstGeom prst="rect">
            <a:avLst/>
          </a:prstGeom>
          <a:noFill/>
        </p:spPr>
        <p:txBody>
          <a:bodyPr wrap="square" rtlCol="0">
            <a:spAutoFit/>
          </a:bodyPr>
          <a:lstStyle/>
          <a:p>
            <a:pPr algn="ctr"/>
            <a:r>
              <a:rPr lang="en-GB" sz="8000">
                <a:solidFill>
                  <a:srgbClr val="000000"/>
                </a:solidFill>
                <a:latin typeface="Bookman Old Style" panose="02050604050505020204" pitchFamily="18" charset="0"/>
                <a:cs typeface="Doves Type"/>
              </a:rPr>
              <a:t>e</a:t>
            </a:r>
            <a:r>
              <a:rPr lang="en-GB" sz="8000">
                <a:solidFill>
                  <a:schemeClr val="bg1"/>
                </a:solidFill>
                <a:latin typeface="Bookman Old Style" panose="02050604050505020204" pitchFamily="18" charset="0"/>
                <a:cs typeface="Doves Type"/>
              </a:rPr>
              <a:t> </a:t>
            </a:r>
            <a:r>
              <a:rPr lang="en-GB" sz="8000" err="1">
                <a:latin typeface="Bookman Old Style" panose="02050604050505020204" pitchFamily="18" charset="0"/>
                <a:cs typeface="Doves Type"/>
              </a:rPr>
              <a:t>tracting</a:t>
            </a:r>
            <a:r>
              <a:rPr lang="en-GB" sz="8000">
                <a:latin typeface="Bookman Old Style" panose="02050604050505020204" pitchFamily="18" charset="0"/>
                <a:cs typeface="Doves Type"/>
              </a:rPr>
              <a:t> information</a:t>
            </a:r>
          </a:p>
        </p:txBody>
      </p:sp>
      <p:sp>
        <p:nvSpPr>
          <p:cNvPr id="3" name="TextBox 2"/>
          <p:cNvSpPr txBox="1"/>
          <p:nvPr/>
        </p:nvSpPr>
        <p:spPr>
          <a:xfrm>
            <a:off x="1103086" y="792094"/>
            <a:ext cx="2082800" cy="2215991"/>
          </a:xfrm>
          <a:prstGeom prst="rect">
            <a:avLst/>
          </a:prstGeom>
          <a:noFill/>
        </p:spPr>
        <p:txBody>
          <a:bodyPr wrap="square" rtlCol="0">
            <a:spAutoFit/>
          </a:bodyPr>
          <a:lstStyle/>
          <a:p>
            <a:pPr algn="ctr"/>
            <a:r>
              <a:rPr lang="en-GB" sz="13800">
                <a:solidFill>
                  <a:srgbClr val="FF0000"/>
                </a:solidFill>
                <a:latin typeface="Bookman Old Style" panose="02050604050505020204" pitchFamily="18" charset="0"/>
                <a:cs typeface="Doves Type"/>
              </a:rPr>
              <a:t>X</a:t>
            </a:r>
            <a:endParaRPr lang="en-GB" sz="13800">
              <a:latin typeface="Bookman Old Style" panose="02050604050505020204" pitchFamily="18" charset="0"/>
              <a:cs typeface="Doves Type"/>
            </a:endParaRPr>
          </a:p>
        </p:txBody>
      </p:sp>
    </p:spTree>
    <p:extLst>
      <p:ext uri="{BB962C8B-B14F-4D97-AF65-F5344CB8AC3E}">
        <p14:creationId xmlns:p14="http://schemas.microsoft.com/office/powerpoint/2010/main" val="201509981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A screenshot of a computer&#10;&#10;Description generated with very high confidence">
            <a:extLst>
              <a:ext uri="{FF2B5EF4-FFF2-40B4-BE49-F238E27FC236}">
                <a16:creationId xmlns:a16="http://schemas.microsoft.com/office/drawing/2014/main" xmlns="" id="{036BFE39-6B5E-47E0-9607-B40EB3C7FE23}"/>
              </a:ext>
            </a:extLst>
          </p:cNvPr>
          <p:cNvPicPr>
            <a:picLocks noChangeAspect="1"/>
          </p:cNvPicPr>
          <p:nvPr/>
        </p:nvPicPr>
        <p:blipFill>
          <a:blip r:embed="rId2"/>
          <a:stretch>
            <a:fillRect/>
          </a:stretch>
        </p:blipFill>
        <p:spPr>
          <a:xfrm>
            <a:off x="-5751" y="1514"/>
            <a:ext cx="9213011" cy="7775125"/>
          </a:xfrm>
          <a:prstGeom prst="rect">
            <a:avLst/>
          </a:prstGeom>
        </p:spPr>
      </p:pic>
    </p:spTree>
    <p:extLst>
      <p:ext uri="{BB962C8B-B14F-4D97-AF65-F5344CB8AC3E}">
        <p14:creationId xmlns:p14="http://schemas.microsoft.com/office/powerpoint/2010/main" val="6318255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526C828-0588-46EF-B039-C3A3765E4BDF}"/>
              </a:ext>
            </a:extLst>
          </p:cNvPr>
          <p:cNvPicPr>
            <a:picLocks noChangeAspect="1"/>
          </p:cNvPicPr>
          <p:nvPr/>
        </p:nvPicPr>
        <p:blipFill rotWithShape="1">
          <a:blip r:embed="rId2"/>
          <a:srcRect l="1356" t="3499" b="3348"/>
          <a:stretch/>
        </p:blipFill>
        <p:spPr>
          <a:xfrm>
            <a:off x="0" y="759416"/>
            <a:ext cx="9144000" cy="4854806"/>
          </a:xfrm>
          <a:prstGeom prst="rect">
            <a:avLst/>
          </a:prstGeom>
        </p:spPr>
      </p:pic>
    </p:spTree>
    <p:extLst>
      <p:ext uri="{BB962C8B-B14F-4D97-AF65-F5344CB8AC3E}">
        <p14:creationId xmlns:p14="http://schemas.microsoft.com/office/powerpoint/2010/main" val="133305219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8151" y="1524000"/>
            <a:ext cx="9144000" cy="3154710"/>
          </a:xfrm>
          <a:prstGeom prst="rect">
            <a:avLst/>
          </a:prstGeom>
          <a:noFill/>
        </p:spPr>
        <p:txBody>
          <a:bodyPr wrap="square" rtlCol="0" anchor="t">
            <a:spAutoFit/>
          </a:bodyPr>
          <a:lstStyle/>
          <a:p>
            <a:pPr algn="ctr"/>
            <a:r>
              <a:rPr lang="en-GB" sz="19900">
                <a:solidFill>
                  <a:srgbClr val="FF0000"/>
                </a:solidFill>
                <a:latin typeface="Bookman Old Style"/>
                <a:cs typeface="Doves Type"/>
              </a:rPr>
              <a:t>Y</a:t>
            </a:r>
            <a:endParaRPr lang="en-GB" sz="19900">
              <a:latin typeface="Bookman Old Style"/>
              <a:cs typeface="Doves Type"/>
            </a:endParaRPr>
          </a:p>
        </p:txBody>
      </p:sp>
      <p:sp>
        <p:nvSpPr>
          <p:cNvPr id="3" name="TextBox 2"/>
          <p:cNvSpPr txBox="1"/>
          <p:nvPr/>
        </p:nvSpPr>
        <p:spPr>
          <a:xfrm>
            <a:off x="4605547" y="2778850"/>
            <a:ext cx="1422400" cy="1323439"/>
          </a:xfrm>
          <a:prstGeom prst="rect">
            <a:avLst/>
          </a:prstGeom>
          <a:noFill/>
        </p:spPr>
        <p:txBody>
          <a:bodyPr wrap="square" rtlCol="0" anchor="t">
            <a:spAutoFit/>
          </a:bodyPr>
          <a:lstStyle/>
          <a:p>
            <a:pPr algn="ctr"/>
            <a:r>
              <a:rPr lang="en-GB" sz="8000">
                <a:latin typeface="Bookman Old Style"/>
                <a:cs typeface="Doves Type"/>
              </a:rPr>
              <a:t>?</a:t>
            </a:r>
            <a:endParaRPr lang="en-GB" sz="13800">
              <a:latin typeface="Bookman Old Style"/>
              <a:cs typeface="Doves Type"/>
            </a:endParaRPr>
          </a:p>
        </p:txBody>
      </p:sp>
      <p:sp>
        <p:nvSpPr>
          <p:cNvPr id="5" name="TextBox 4"/>
          <p:cNvSpPr txBox="1"/>
          <p:nvPr/>
        </p:nvSpPr>
        <p:spPr>
          <a:xfrm>
            <a:off x="2205487" y="2550250"/>
            <a:ext cx="2717800" cy="1569660"/>
          </a:xfrm>
          <a:prstGeom prst="rect">
            <a:avLst/>
          </a:prstGeom>
          <a:noFill/>
        </p:spPr>
        <p:txBody>
          <a:bodyPr wrap="square" rtlCol="0" anchor="t">
            <a:spAutoFit/>
          </a:bodyPr>
          <a:lstStyle/>
          <a:p>
            <a:pPr algn="ctr"/>
            <a:r>
              <a:rPr lang="en-GB" sz="9600" err="1">
                <a:latin typeface="Bookman Old Style"/>
                <a:cs typeface="Doves Type"/>
              </a:rPr>
              <a:t>wh</a:t>
            </a:r>
            <a:endParaRPr lang="en-GB" sz="19900">
              <a:latin typeface="Bookman Old Style"/>
              <a:cs typeface="Doves Type"/>
            </a:endParaRPr>
          </a:p>
        </p:txBody>
      </p:sp>
    </p:spTree>
    <p:extLst>
      <p:ext uri="{BB962C8B-B14F-4D97-AF65-F5344CB8AC3E}">
        <p14:creationId xmlns:p14="http://schemas.microsoft.com/office/powerpoint/2010/main" val="364962345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62D8DCBD-C928-4DF5-8353-ABE384C64ED9}"/>
              </a:ext>
            </a:extLst>
          </p:cNvPr>
          <p:cNvSpPr txBox="1"/>
          <p:nvPr/>
        </p:nvSpPr>
        <p:spPr>
          <a:xfrm>
            <a:off x="540589" y="195531"/>
            <a:ext cx="8105954" cy="63240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30000"/>
              </a:lnSpc>
            </a:pPr>
            <a:r>
              <a:rPr lang="en-US" sz="2400">
                <a:latin typeface="Bookman Old Style"/>
              </a:rPr>
              <a:t>A Manifesto</a:t>
            </a:r>
          </a:p>
          <a:p>
            <a:pPr>
              <a:lnSpc>
                <a:spcPct val="130000"/>
              </a:lnSpc>
            </a:pPr>
            <a:endParaRPr lang="en-US">
              <a:latin typeface="Bookman Old Style"/>
            </a:endParaRPr>
          </a:p>
          <a:p>
            <a:pPr marL="457200" indent="-457200">
              <a:lnSpc>
                <a:spcPct val="130000"/>
              </a:lnSpc>
              <a:buAutoNum type="romanUcPeriod"/>
            </a:pPr>
            <a:r>
              <a:rPr lang="en-US">
                <a:latin typeface="Bookman Old Style"/>
              </a:rPr>
              <a:t>We should use the tools that are already at our disposal to teach history to the best of our ability. </a:t>
            </a:r>
            <a:endParaRPr lang="en-US">
              <a:cs typeface="Calibri"/>
            </a:endParaRPr>
          </a:p>
          <a:p>
            <a:pPr marL="228600" indent="-228600">
              <a:lnSpc>
                <a:spcPct val="130000"/>
              </a:lnSpc>
              <a:buAutoNum type="romanUcPeriod"/>
            </a:pPr>
            <a:endParaRPr lang="en-US" sz="1100">
              <a:cs typeface="Calibri"/>
            </a:endParaRPr>
          </a:p>
          <a:p>
            <a:pPr marL="457200" indent="-457200">
              <a:lnSpc>
                <a:spcPct val="130000"/>
              </a:lnSpc>
              <a:buAutoNum type="romanUcPeriod"/>
            </a:pPr>
            <a:r>
              <a:rPr lang="en-US">
                <a:latin typeface="Bookman Old Style"/>
              </a:rPr>
              <a:t>We should use the tools that are already at our disposal to reduce our workload as far as possible. </a:t>
            </a:r>
            <a:endParaRPr lang="en-US">
              <a:cs typeface="Calibri"/>
            </a:endParaRPr>
          </a:p>
          <a:p>
            <a:pPr marL="228600" indent="-228600">
              <a:lnSpc>
                <a:spcPct val="130000"/>
              </a:lnSpc>
              <a:buAutoNum type="romanUcPeriod"/>
            </a:pPr>
            <a:endParaRPr lang="en-US" sz="1100">
              <a:cs typeface="Calibri"/>
            </a:endParaRPr>
          </a:p>
          <a:p>
            <a:pPr marL="457200" indent="-457200">
              <a:lnSpc>
                <a:spcPct val="130000"/>
              </a:lnSpc>
              <a:buAutoNum type="romanUcPeriod"/>
            </a:pPr>
            <a:r>
              <a:rPr lang="en-US">
                <a:latin typeface="Bookman Old Style"/>
              </a:rPr>
              <a:t>As teachers we are role models – we should model good design and good presentation. If we don't, who will? </a:t>
            </a:r>
            <a:endParaRPr lang="en-US">
              <a:cs typeface="Calibri"/>
            </a:endParaRPr>
          </a:p>
          <a:p>
            <a:pPr marL="228600" indent="-228600">
              <a:lnSpc>
                <a:spcPct val="130000"/>
              </a:lnSpc>
              <a:buAutoNum type="romanUcPeriod"/>
            </a:pPr>
            <a:endParaRPr lang="en-US" sz="1100">
              <a:cs typeface="Calibri"/>
            </a:endParaRPr>
          </a:p>
          <a:p>
            <a:pPr marL="457200" indent="-457200">
              <a:lnSpc>
                <a:spcPct val="130000"/>
              </a:lnSpc>
              <a:buAutoNum type="romanUcPeriod"/>
            </a:pPr>
            <a:r>
              <a:rPr lang="en-US">
                <a:latin typeface="Bookman Old Style"/>
              </a:rPr>
              <a:t>Good design makes us better educators by increasing the accessibility and comprehensibility of our resources. </a:t>
            </a:r>
            <a:endParaRPr lang="en-US">
              <a:cs typeface="Calibri"/>
            </a:endParaRPr>
          </a:p>
          <a:p>
            <a:pPr marL="228600" indent="-228600">
              <a:lnSpc>
                <a:spcPct val="130000"/>
              </a:lnSpc>
              <a:buAutoNum type="romanUcPeriod"/>
            </a:pPr>
            <a:endParaRPr lang="en-US" sz="1100">
              <a:cs typeface="Calibri"/>
            </a:endParaRPr>
          </a:p>
          <a:p>
            <a:pPr marL="457200" indent="-457200">
              <a:lnSpc>
                <a:spcPct val="130000"/>
              </a:lnSpc>
              <a:buAutoNum type="romanUcPeriod"/>
            </a:pPr>
            <a:r>
              <a:rPr lang="en-US">
                <a:latin typeface="Bookman Old Style"/>
              </a:rPr>
              <a:t>Good design is pleasant to look at. Our students deserve nice things. </a:t>
            </a:r>
            <a:endParaRPr lang="en-US">
              <a:cs typeface="Calibri"/>
            </a:endParaRPr>
          </a:p>
          <a:p>
            <a:pPr marL="228600" indent="-228600">
              <a:lnSpc>
                <a:spcPct val="130000"/>
              </a:lnSpc>
              <a:buAutoNum type="romanUcPeriod"/>
            </a:pPr>
            <a:endParaRPr lang="en-US" sz="1100">
              <a:cs typeface="Calibri"/>
            </a:endParaRPr>
          </a:p>
          <a:p>
            <a:pPr marL="457200" indent="-457200">
              <a:lnSpc>
                <a:spcPct val="130000"/>
              </a:lnSpc>
              <a:buAutoNum type="romanUcPeriod"/>
            </a:pPr>
            <a:r>
              <a:rPr lang="en-US">
                <a:latin typeface="Bookman Old Style"/>
              </a:rPr>
              <a:t>Most importantly, we should model the mastery of technology rather than present ourselves as its victims. </a:t>
            </a:r>
            <a:endParaRPr lang="en-US">
              <a:cs typeface="Calibri"/>
            </a:endParaRPr>
          </a:p>
        </p:txBody>
      </p:sp>
    </p:spTree>
    <p:extLst>
      <p:ext uri="{BB962C8B-B14F-4D97-AF65-F5344CB8AC3E}">
        <p14:creationId xmlns:p14="http://schemas.microsoft.com/office/powerpoint/2010/main" val="114160702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336800"/>
            <a:ext cx="9144000" cy="1107996"/>
          </a:xfrm>
          <a:prstGeom prst="rect">
            <a:avLst/>
          </a:prstGeom>
          <a:noFill/>
        </p:spPr>
        <p:txBody>
          <a:bodyPr wrap="square" rtlCol="0">
            <a:spAutoFit/>
          </a:bodyPr>
          <a:lstStyle/>
          <a:p>
            <a:pPr algn="ctr"/>
            <a:r>
              <a:rPr lang="en-GB" sz="6600">
                <a:solidFill>
                  <a:srgbClr val="FF0000"/>
                </a:solidFill>
                <a:latin typeface="Bookman Old Style" panose="02050604050505020204" pitchFamily="18" charset="0"/>
                <a:cs typeface="Doves Type"/>
              </a:rPr>
              <a:t>Z</a:t>
            </a:r>
            <a:r>
              <a:rPr lang="en-GB" sz="6600">
                <a:solidFill>
                  <a:srgbClr val="000000"/>
                </a:solidFill>
                <a:latin typeface="Bookman Old Style" panose="02050604050505020204" pitchFamily="18" charset="0"/>
                <a:cs typeface="Doves Type"/>
              </a:rPr>
              <a:t> + ctrl</a:t>
            </a:r>
          </a:p>
        </p:txBody>
      </p:sp>
    </p:spTree>
    <p:extLst>
      <p:ext uri="{BB962C8B-B14F-4D97-AF65-F5344CB8AC3E}">
        <p14:creationId xmlns:p14="http://schemas.microsoft.com/office/powerpoint/2010/main" val="73684160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typewriter">
            <a:extLst>
              <a:ext uri="{FF2B5EF4-FFF2-40B4-BE49-F238E27FC236}">
                <a16:creationId xmlns:a16="http://schemas.microsoft.com/office/drawing/2014/main" xmlns="" id="{BBABA2BB-6DCB-4FC8-B4AE-C20CDA0A43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3926" y="1380458"/>
            <a:ext cx="3980074" cy="265868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upload.wikimedia.org/wikipedia/commons/thumb/f/f3/Wordperfect-5.1-dos.png/220px-Wordperfect-5.1-dos.png">
            <a:extLst>
              <a:ext uri="{FF2B5EF4-FFF2-40B4-BE49-F238E27FC236}">
                <a16:creationId xmlns:a16="http://schemas.microsoft.com/office/drawing/2014/main" xmlns="" id="{2D7F9B2D-B142-41F5-A9DD-061CC9920C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540" y="1512235"/>
            <a:ext cx="3818330" cy="239513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AFAD1F2B-71C8-4169-ABFC-AAB6333802D3}"/>
              </a:ext>
            </a:extLst>
          </p:cNvPr>
          <p:cNvSpPr txBox="1"/>
          <p:nvPr/>
        </p:nvSpPr>
        <p:spPr>
          <a:xfrm>
            <a:off x="4630528" y="1986527"/>
            <a:ext cx="1066796" cy="1446550"/>
          </a:xfrm>
          <a:prstGeom prst="rect">
            <a:avLst/>
          </a:prstGeom>
          <a:noFill/>
        </p:spPr>
        <p:txBody>
          <a:bodyPr wrap="square" rtlCol="0">
            <a:spAutoFit/>
          </a:bodyPr>
          <a:lstStyle/>
          <a:p>
            <a:pPr algn="ctr"/>
            <a:r>
              <a:rPr lang="en-GB" sz="8800">
                <a:latin typeface="Bookman Old Style" panose="02050604050505020204" pitchFamily="18" charset="0"/>
                <a:cs typeface="Doves Type"/>
              </a:rPr>
              <a:t>&gt;</a:t>
            </a:r>
            <a:endParaRPr lang="en-GB" sz="6600">
              <a:latin typeface="Bookman Old Style" panose="02050604050505020204" pitchFamily="18" charset="0"/>
              <a:cs typeface="Doves Type"/>
            </a:endParaRPr>
          </a:p>
        </p:txBody>
      </p:sp>
    </p:spTree>
    <p:extLst>
      <p:ext uri="{BB962C8B-B14F-4D97-AF65-F5344CB8AC3E}">
        <p14:creationId xmlns:p14="http://schemas.microsoft.com/office/powerpoint/2010/main" val="34682605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82496"/>
            <a:ext cx="9144000" cy="1077218"/>
          </a:xfrm>
          <a:prstGeom prst="rect">
            <a:avLst/>
          </a:prstGeom>
          <a:noFill/>
        </p:spPr>
        <p:txBody>
          <a:bodyPr wrap="square" rtlCol="0">
            <a:spAutoFit/>
          </a:bodyPr>
          <a:lstStyle/>
          <a:p>
            <a:pPr algn="ctr"/>
            <a:r>
              <a:rPr lang="en-GB" sz="3200">
                <a:latin typeface="Bookman Old Style" panose="02050604050505020204" pitchFamily="18" charset="0"/>
                <a:cs typeface="Doves Type"/>
              </a:rPr>
              <a:t>Are your students using a typewriter or a word processor?</a:t>
            </a:r>
          </a:p>
        </p:txBody>
      </p:sp>
      <p:sp>
        <p:nvSpPr>
          <p:cNvPr id="6" name="TextBox 5">
            <a:extLst>
              <a:ext uri="{FF2B5EF4-FFF2-40B4-BE49-F238E27FC236}">
                <a16:creationId xmlns:a16="http://schemas.microsoft.com/office/drawing/2014/main" xmlns="" id="{AFAD1F2B-71C8-4169-ABFC-AAB6333802D3}"/>
              </a:ext>
            </a:extLst>
          </p:cNvPr>
          <p:cNvSpPr txBox="1"/>
          <p:nvPr/>
        </p:nvSpPr>
        <p:spPr>
          <a:xfrm>
            <a:off x="828675" y="1800798"/>
            <a:ext cx="7486650" cy="4056623"/>
          </a:xfrm>
          <a:prstGeom prst="rect">
            <a:avLst/>
          </a:prstGeom>
          <a:noFill/>
        </p:spPr>
        <p:txBody>
          <a:bodyPr wrap="square" rtlCol="0">
            <a:spAutoFit/>
          </a:bodyPr>
          <a:lstStyle/>
          <a:p>
            <a:pPr marL="457200" indent="-457200">
              <a:lnSpc>
                <a:spcPct val="130000"/>
              </a:lnSpc>
              <a:buFont typeface="Arial" panose="020B0604020202020204" pitchFamily="34" charset="0"/>
              <a:buChar char="•"/>
            </a:pPr>
            <a:r>
              <a:rPr lang="en-GB" sz="2000">
                <a:latin typeface="Bookman Old Style" panose="02050604050505020204" pitchFamily="18" charset="0"/>
                <a:cs typeface="Doves Type"/>
              </a:rPr>
              <a:t>When do you ask students to write the introduction to an essay?</a:t>
            </a:r>
          </a:p>
          <a:p>
            <a:pPr marL="457200" indent="-457200">
              <a:lnSpc>
                <a:spcPct val="130000"/>
              </a:lnSpc>
              <a:buFont typeface="Arial" panose="020B0604020202020204" pitchFamily="34" charset="0"/>
              <a:buChar char="•"/>
            </a:pPr>
            <a:r>
              <a:rPr lang="en-GB" sz="2000">
                <a:latin typeface="Bookman Old Style" panose="02050604050505020204" pitchFamily="18" charset="0"/>
                <a:cs typeface="Doves Type"/>
              </a:rPr>
              <a:t>Do you use comments for marking? Do students have to ‘resolve’ the comments when responding to feedback?</a:t>
            </a:r>
          </a:p>
          <a:p>
            <a:pPr marL="457200" indent="-457200">
              <a:lnSpc>
                <a:spcPct val="130000"/>
              </a:lnSpc>
              <a:buFont typeface="Arial" panose="020B0604020202020204" pitchFamily="34" charset="0"/>
              <a:buChar char="•"/>
            </a:pPr>
            <a:r>
              <a:rPr lang="en-GB" sz="2000">
                <a:latin typeface="Bookman Old Style" panose="02050604050505020204" pitchFamily="18" charset="0"/>
                <a:cs typeface="Doves Type"/>
              </a:rPr>
              <a:t>How can you use highlighting when marking?</a:t>
            </a:r>
          </a:p>
          <a:p>
            <a:pPr marL="457200" indent="-457200">
              <a:lnSpc>
                <a:spcPct val="130000"/>
              </a:lnSpc>
              <a:buFont typeface="Arial" panose="020B0604020202020204" pitchFamily="34" charset="0"/>
              <a:buChar char="•"/>
            </a:pPr>
            <a:r>
              <a:rPr lang="en-GB" sz="2000">
                <a:latin typeface="Bookman Old Style" panose="02050604050505020204" pitchFamily="18" charset="0"/>
                <a:cs typeface="Doves Type"/>
              </a:rPr>
              <a:t>When do you ask students to ‘link’ paragraphs?</a:t>
            </a:r>
          </a:p>
          <a:p>
            <a:pPr marL="457200" indent="-457200">
              <a:lnSpc>
                <a:spcPct val="130000"/>
              </a:lnSpc>
              <a:buFont typeface="Arial" panose="020B0604020202020204" pitchFamily="34" charset="0"/>
              <a:buChar char="•"/>
            </a:pPr>
            <a:r>
              <a:rPr lang="en-GB" sz="2000">
                <a:latin typeface="Bookman Old Style" panose="02050604050505020204" pitchFamily="18" charset="0"/>
                <a:cs typeface="Doves Type"/>
              </a:rPr>
              <a:t>Where do you ask students to write their essay plans?</a:t>
            </a:r>
          </a:p>
          <a:p>
            <a:pPr marL="457200" indent="-457200">
              <a:lnSpc>
                <a:spcPct val="130000"/>
              </a:lnSpc>
              <a:buFont typeface="Arial" panose="020B0604020202020204" pitchFamily="34" charset="0"/>
              <a:buChar char="•"/>
            </a:pPr>
            <a:r>
              <a:rPr lang="en-US" sz="2000">
                <a:latin typeface="Bookman Old Style" panose="02050604050505020204" pitchFamily="18" charset="0"/>
                <a:cs typeface="Doves Type"/>
              </a:rPr>
              <a:t>What speech-to-text facilities are available to you? To whom might they be useful? </a:t>
            </a:r>
            <a:endParaRPr lang="en-GB" sz="2000">
              <a:latin typeface="Bookman Old Style" panose="02050604050505020204" pitchFamily="18" charset="0"/>
              <a:cs typeface="Doves Type"/>
            </a:endParaRPr>
          </a:p>
        </p:txBody>
      </p:sp>
    </p:spTree>
    <p:extLst>
      <p:ext uri="{BB962C8B-B14F-4D97-AF65-F5344CB8AC3E}">
        <p14:creationId xmlns:p14="http://schemas.microsoft.com/office/powerpoint/2010/main" val="983188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76200">
          <a:solidFill>
            <a:srgbClr val="FF0000"/>
          </a:solid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457200" indent="-457200" algn="l">
          <a:lnSpc>
            <a:spcPct val="130000"/>
          </a:lnSpc>
          <a:buFont typeface="Arial" panose="020B0604020202020204" pitchFamily="34" charset="0"/>
          <a:buChar char="•"/>
          <a:defRPr sz="3200" dirty="0" smtClean="0">
            <a:latin typeface="Bookman Old Style" panose="02050604050505020204" pitchFamily="18" charset="0"/>
            <a:cs typeface="Doves Type"/>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TotalTime>
  <Words>1130</Words>
  <Application>Microsoft Macintosh PowerPoint</Application>
  <PresentationFormat>On-screen Show (4:3)</PresentationFormat>
  <Paragraphs>224</Paragraphs>
  <Slides>134</Slides>
  <Notes>7</Notes>
  <HiddenSlides>1</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134</vt:i4>
      </vt:variant>
    </vt:vector>
  </HeadingPairs>
  <TitlesOfParts>
    <vt:vector size="13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This is a cool 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Matthew Stanford</dc:creator>
  <cp:keywords/>
  <dc:description/>
  <cp:lastModifiedBy>Matthew Stanford</cp:lastModifiedBy>
  <cp:revision>3</cp:revision>
  <dcterms:created xsi:type="dcterms:W3CDTF">2019-02-27T21:58:11Z</dcterms:created>
  <dcterms:modified xsi:type="dcterms:W3CDTF">2019-03-10T11:07:22Z</dcterms:modified>
  <cp:category/>
</cp:coreProperties>
</file>